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p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6"/>
  </p:notesMasterIdLst>
  <p:sldIdLst>
    <p:sldId id="256" r:id="rId5"/>
    <p:sldId id="258" r:id="rId6"/>
    <p:sldId id="280" r:id="rId7"/>
    <p:sldId id="270" r:id="rId8"/>
    <p:sldId id="271" r:id="rId9"/>
    <p:sldId id="278" r:id="rId10"/>
    <p:sldId id="273" r:id="rId11"/>
    <p:sldId id="274" r:id="rId12"/>
    <p:sldId id="272" r:id="rId13"/>
    <p:sldId id="276" r:id="rId14"/>
    <p:sldId id="259" r:id="rId15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4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CFC2D8B-E357-445C-9A66-CCA632453D2F}" v="256" dt="2019-09-11T04:36:41.159"/>
    <p1510:client id="{DD8859CC-A27B-41D0-91EE-7B3A216CBF1C}" v="118" dt="2019-09-09T19:42:46.910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70612" autoAdjust="0"/>
  </p:normalViewPr>
  <p:slideViewPr>
    <p:cSldViewPr snapToGrid="0" snapToObjects="1">
      <p:cViewPr varScale="1">
        <p:scale>
          <a:sx n="40" d="100"/>
          <a:sy n="40" d="100"/>
        </p:scale>
        <p:origin x="165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clId="Web-{9CFC2D8B-E357-445C-9A66-CCA632453D2F}"/>
    <pc:docChg chg="modSld">
      <pc:chgData name="" userId="" providerId="" clId="Web-{9CFC2D8B-E357-445C-9A66-CCA632453D2F}" dt="2019-09-11T04:36:41.159" v="248" actId="14100"/>
      <pc:docMkLst>
        <pc:docMk/>
      </pc:docMkLst>
      <pc:sldChg chg="modSp">
        <pc:chgData name="" userId="" providerId="" clId="Web-{9CFC2D8B-E357-445C-9A66-CCA632453D2F}" dt="2019-09-11T03:39:29.937" v="4" actId="14100"/>
        <pc:sldMkLst>
          <pc:docMk/>
          <pc:sldMk cId="0" sldId="258"/>
        </pc:sldMkLst>
        <pc:spChg chg="mod">
          <ac:chgData name="" userId="" providerId="" clId="Web-{9CFC2D8B-E357-445C-9A66-CCA632453D2F}" dt="2019-09-11T03:39:29.937" v="4" actId="14100"/>
          <ac:spMkLst>
            <pc:docMk/>
            <pc:sldMk cId="0" sldId="258"/>
            <ac:spMk id="29" creationId="{F9076A09-3774-4B93-BCC3-ED81B8D9F8B8}"/>
          </ac:spMkLst>
        </pc:spChg>
      </pc:sldChg>
      <pc:sldChg chg="addSp delSp modSp modNotes">
        <pc:chgData name="" userId="" providerId="" clId="Web-{9CFC2D8B-E357-445C-9A66-CCA632453D2F}" dt="2019-09-11T04:13:36.535" v="166"/>
        <pc:sldMkLst>
          <pc:docMk/>
          <pc:sldMk cId="566059877" sldId="271"/>
        </pc:sldMkLst>
        <pc:spChg chg="mod">
          <ac:chgData name="" userId="" providerId="" clId="Web-{9CFC2D8B-E357-445C-9A66-CCA632453D2F}" dt="2019-09-11T03:46:28.146" v="39" actId="14100"/>
          <ac:spMkLst>
            <pc:docMk/>
            <pc:sldMk cId="566059877" sldId="271"/>
            <ac:spMk id="6" creationId="{F402B052-EA0C-42DD-8EC8-E8A2B8C25EDF}"/>
          </ac:spMkLst>
        </pc:spChg>
        <pc:spChg chg="del">
          <ac:chgData name="" userId="" providerId="" clId="Web-{9CFC2D8B-E357-445C-9A66-CCA632453D2F}" dt="2019-09-11T04:13:36.535" v="166"/>
          <ac:spMkLst>
            <pc:docMk/>
            <pc:sldMk cId="566059877" sldId="271"/>
            <ac:spMk id="10" creationId="{379834D2-D731-42D4-A732-D4E52909473A}"/>
          </ac:spMkLst>
        </pc:spChg>
        <pc:spChg chg="add del mod">
          <ac:chgData name="" userId="" providerId="" clId="Web-{9CFC2D8B-E357-445C-9A66-CCA632453D2F}" dt="2019-09-11T04:10:11.425" v="89"/>
          <ac:spMkLst>
            <pc:docMk/>
            <pc:sldMk cId="566059877" sldId="271"/>
            <ac:spMk id="11" creationId="{B8E8201A-D74E-4062-8DD2-D61510A0610B}"/>
          </ac:spMkLst>
        </pc:spChg>
        <pc:spChg chg="add mod">
          <ac:chgData name="" userId="" providerId="" clId="Web-{9CFC2D8B-E357-445C-9A66-CCA632453D2F}" dt="2019-09-11T04:12:53.160" v="150" actId="1076"/>
          <ac:spMkLst>
            <pc:docMk/>
            <pc:sldMk cId="566059877" sldId="271"/>
            <ac:spMk id="15" creationId="{6366055F-25BA-489C-A94D-87E989ED7692}"/>
          </ac:spMkLst>
        </pc:spChg>
        <pc:spChg chg="add mod">
          <ac:chgData name="" userId="" providerId="" clId="Web-{9CFC2D8B-E357-445C-9A66-CCA632453D2F}" dt="2019-09-11T04:12:53.160" v="151" actId="1076"/>
          <ac:spMkLst>
            <pc:docMk/>
            <pc:sldMk cId="566059877" sldId="271"/>
            <ac:spMk id="17" creationId="{8FE3E172-224E-42E3-A15F-5FF1C26F6757}"/>
          </ac:spMkLst>
        </pc:spChg>
        <pc:picChg chg="add mod">
          <ac:chgData name="" userId="" providerId="" clId="Web-{9CFC2D8B-E357-445C-9A66-CCA632453D2F}" dt="2019-09-11T04:12:53.144" v="148" actId="1076"/>
          <ac:picMkLst>
            <pc:docMk/>
            <pc:sldMk cId="566059877" sldId="271"/>
            <ac:picMk id="2" creationId="{C4919A51-8F54-4975-BA93-EADF65222DA5}"/>
          </ac:picMkLst>
        </pc:picChg>
        <pc:picChg chg="mod">
          <ac:chgData name="" userId="" providerId="" clId="Web-{9CFC2D8B-E357-445C-9A66-CCA632453D2F}" dt="2019-09-11T04:12:53.128" v="147" actId="1076"/>
          <ac:picMkLst>
            <pc:docMk/>
            <pc:sldMk cId="566059877" sldId="271"/>
            <ac:picMk id="3" creationId="{00000000-0000-0000-0000-000000000000}"/>
          </ac:picMkLst>
        </pc:picChg>
        <pc:picChg chg="add mod">
          <ac:chgData name="" userId="" providerId="" clId="Web-{9CFC2D8B-E357-445C-9A66-CCA632453D2F}" dt="2019-09-11T04:12:53.144" v="149" actId="1076"/>
          <ac:picMkLst>
            <pc:docMk/>
            <pc:sldMk cId="566059877" sldId="271"/>
            <ac:picMk id="5" creationId="{8DD1AE54-DDB9-46A3-93BE-6E34EFA0191A}"/>
          </ac:picMkLst>
        </pc:picChg>
        <pc:picChg chg="mod">
          <ac:chgData name="" userId="" providerId="" clId="Web-{9CFC2D8B-E357-445C-9A66-CCA632453D2F}" dt="2019-09-11T04:07:24.722" v="64" actId="1076"/>
          <ac:picMkLst>
            <pc:docMk/>
            <pc:sldMk cId="566059877" sldId="271"/>
            <ac:picMk id="9" creationId="{03288C82-F24A-4851-ABCB-1E309B7A8CD2}"/>
          </ac:picMkLst>
        </pc:picChg>
      </pc:sldChg>
      <pc:sldChg chg="modSp modNotes">
        <pc:chgData name="" userId="" providerId="" clId="Web-{9CFC2D8B-E357-445C-9A66-CCA632453D2F}" dt="2019-09-11T04:33:52.393" v="246" actId="20577"/>
        <pc:sldMkLst>
          <pc:docMk/>
          <pc:sldMk cId="3468870424" sldId="272"/>
        </pc:sldMkLst>
        <pc:spChg chg="mod">
          <ac:chgData name="" userId="" providerId="" clId="Web-{9CFC2D8B-E357-445C-9A66-CCA632453D2F}" dt="2019-09-11T04:33:52.393" v="246" actId="20577"/>
          <ac:spMkLst>
            <pc:docMk/>
            <pc:sldMk cId="3468870424" sldId="272"/>
            <ac:spMk id="8" creationId="{D1113E7B-68AF-4D58-BC6B-71106604E91C}"/>
          </ac:spMkLst>
        </pc:spChg>
      </pc:sldChg>
      <pc:sldChg chg="modNotes">
        <pc:chgData name="" userId="" providerId="" clId="Web-{9CFC2D8B-E357-445C-9A66-CCA632453D2F}" dt="2019-09-11T04:09:29.753" v="84"/>
        <pc:sldMkLst>
          <pc:docMk/>
          <pc:sldMk cId="3838778684" sldId="278"/>
        </pc:sldMkLst>
      </pc:sldChg>
      <pc:sldChg chg="modSp">
        <pc:chgData name="" userId="" providerId="" clId="Web-{9CFC2D8B-E357-445C-9A66-CCA632453D2F}" dt="2019-09-11T03:42:29.141" v="18" actId="20577"/>
        <pc:sldMkLst>
          <pc:docMk/>
          <pc:sldMk cId="3705248989" sldId="280"/>
        </pc:sldMkLst>
        <pc:graphicFrameChg chg="modGraphic">
          <ac:chgData name="" userId="" providerId="" clId="Web-{9CFC2D8B-E357-445C-9A66-CCA632453D2F}" dt="2019-09-11T03:42:29.141" v="18" actId="20577"/>
          <ac:graphicFrameMkLst>
            <pc:docMk/>
            <pc:sldMk cId="3705248989" sldId="280"/>
            <ac:graphicFrameMk id="2" creationId="{00000000-0000-0000-0000-000000000000}"/>
          </ac:graphicFrameMkLst>
        </pc:graphicFrameChg>
      </pc:sldChg>
      <pc:sldChg chg="addSp modSp">
        <pc:chgData name="" userId="" providerId="" clId="Web-{9CFC2D8B-E357-445C-9A66-CCA632453D2F}" dt="2019-09-11T04:36:41.159" v="248" actId="14100"/>
        <pc:sldMkLst>
          <pc:docMk/>
          <pc:sldMk cId="1967969839" sldId="281"/>
        </pc:sldMkLst>
        <pc:picChg chg="add mod">
          <ac:chgData name="" userId="" providerId="" clId="Web-{9CFC2D8B-E357-445C-9A66-CCA632453D2F}" dt="2019-09-11T04:36:41.159" v="248" actId="14100"/>
          <ac:picMkLst>
            <pc:docMk/>
            <pc:sldMk cId="1967969839" sldId="281"/>
            <ac:picMk id="2" creationId="{34E22C3B-4F36-408D-91AD-05755C9C7379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34A8FA3-A26F-4EDB-94B0-88C1687A3C76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E56D225-5BB6-4B5E-8C4B-AA9AD712FA7C}">
      <dgm:prSet phldrT="[Texto]"/>
      <dgm:spPr/>
      <dgm:t>
        <a:bodyPr/>
        <a:lstStyle/>
        <a:p>
          <a:r>
            <a:rPr lang="es-MX" dirty="0"/>
            <a:t>Medidas informáticas</a:t>
          </a:r>
          <a:endParaRPr lang="en-US" dirty="0"/>
        </a:p>
      </dgm:t>
    </dgm:pt>
    <dgm:pt modelId="{DDCF4A02-DC9C-4482-AE5E-EC5CC75F2A48}" type="parTrans" cxnId="{0B18EAB9-07CA-47C7-A2D6-E9D76C431A96}">
      <dgm:prSet/>
      <dgm:spPr/>
      <dgm:t>
        <a:bodyPr/>
        <a:lstStyle/>
        <a:p>
          <a:endParaRPr lang="en-US"/>
        </a:p>
      </dgm:t>
    </dgm:pt>
    <dgm:pt modelId="{E60C75B5-DC2C-4078-A656-E535AB9BE630}" type="sibTrans" cxnId="{0B18EAB9-07CA-47C7-A2D6-E9D76C431A96}">
      <dgm:prSet/>
      <dgm:spPr/>
      <dgm:t>
        <a:bodyPr/>
        <a:lstStyle/>
        <a:p>
          <a:endParaRPr lang="en-US"/>
        </a:p>
      </dgm:t>
    </dgm:pt>
    <dgm:pt modelId="{78A4C217-A682-460F-B7B0-7647336E6095}">
      <dgm:prSet phldrT="[Texto]" custT="1"/>
      <dgm:spPr/>
      <dgm:t>
        <a:bodyPr/>
        <a:lstStyle/>
        <a:p>
          <a:r>
            <a:rPr lang="es-MX" sz="2800" dirty="0"/>
            <a:t>Computadoras modo </a:t>
          </a:r>
          <a:r>
            <a:rPr lang="es-MX" sz="2800" i="1" dirty="0"/>
            <a:t>kiosko</a:t>
          </a:r>
          <a:endParaRPr lang="en-US" sz="2800" dirty="0"/>
        </a:p>
      </dgm:t>
    </dgm:pt>
    <dgm:pt modelId="{2BE53B08-E73C-4618-8DA6-A4157465E1C8}" type="parTrans" cxnId="{46BF4ACB-7E8A-4211-B883-F81281912AFB}">
      <dgm:prSet/>
      <dgm:spPr/>
      <dgm:t>
        <a:bodyPr/>
        <a:lstStyle/>
        <a:p>
          <a:endParaRPr lang="en-US"/>
        </a:p>
      </dgm:t>
    </dgm:pt>
    <dgm:pt modelId="{A6899FBB-F26D-4081-A3E7-6CC2AB375EDA}" type="sibTrans" cxnId="{46BF4ACB-7E8A-4211-B883-F81281912AFB}">
      <dgm:prSet/>
      <dgm:spPr/>
      <dgm:t>
        <a:bodyPr/>
        <a:lstStyle/>
        <a:p>
          <a:endParaRPr lang="en-US"/>
        </a:p>
      </dgm:t>
    </dgm:pt>
    <dgm:pt modelId="{AF17CB8E-090E-492A-BDF8-7DEB08A9AD47}">
      <dgm:prSet phldrT="[Texto]"/>
      <dgm:spPr/>
      <dgm:t>
        <a:bodyPr/>
        <a:lstStyle/>
        <a:p>
          <a:r>
            <a:rPr lang="es-MX" dirty="0"/>
            <a:t>Medidas de confidencialidad previas a la difusión de información</a:t>
          </a:r>
          <a:endParaRPr lang="en-US" dirty="0"/>
        </a:p>
      </dgm:t>
    </dgm:pt>
    <dgm:pt modelId="{F7DDDB9B-5822-4F90-9EC8-684BA95A0AE9}" type="parTrans" cxnId="{1A2879AC-5068-4EEE-B5EB-093A7563761D}">
      <dgm:prSet/>
      <dgm:spPr/>
      <dgm:t>
        <a:bodyPr/>
        <a:lstStyle/>
        <a:p>
          <a:endParaRPr lang="en-US"/>
        </a:p>
      </dgm:t>
    </dgm:pt>
    <dgm:pt modelId="{8C86DB9D-4D7B-45D8-B0BD-CC31282589F9}" type="sibTrans" cxnId="{1A2879AC-5068-4EEE-B5EB-093A7563761D}">
      <dgm:prSet/>
      <dgm:spPr/>
      <dgm:t>
        <a:bodyPr/>
        <a:lstStyle/>
        <a:p>
          <a:endParaRPr lang="en-US"/>
        </a:p>
      </dgm:t>
    </dgm:pt>
    <dgm:pt modelId="{963D6E05-3979-4C33-B2D4-A89D6DCD147C}">
      <dgm:prSet phldrT="[Texto]" custT="1"/>
      <dgm:spPr/>
      <dgm:t>
        <a:bodyPr/>
        <a:lstStyle/>
        <a:p>
          <a:r>
            <a:rPr lang="es-MX" sz="2800" dirty="0"/>
            <a:t>Supresión de datos, sustituyendo por caracteres especiales</a:t>
          </a:r>
          <a:endParaRPr lang="en-US" sz="2800" dirty="0"/>
        </a:p>
      </dgm:t>
    </dgm:pt>
    <dgm:pt modelId="{D0314493-1774-4378-91FE-FFE9608269F2}" type="parTrans" cxnId="{15C885A0-B5FD-4D02-BF6C-0C66C893A395}">
      <dgm:prSet/>
      <dgm:spPr/>
      <dgm:t>
        <a:bodyPr/>
        <a:lstStyle/>
        <a:p>
          <a:endParaRPr lang="en-US"/>
        </a:p>
      </dgm:t>
    </dgm:pt>
    <dgm:pt modelId="{C1FF0C76-2575-412F-9537-3F36DF338C7A}" type="sibTrans" cxnId="{15C885A0-B5FD-4D02-BF6C-0C66C893A395}">
      <dgm:prSet/>
      <dgm:spPr/>
      <dgm:t>
        <a:bodyPr/>
        <a:lstStyle/>
        <a:p>
          <a:endParaRPr lang="en-US"/>
        </a:p>
      </dgm:t>
    </dgm:pt>
    <dgm:pt modelId="{1F662BA8-96ED-4300-98B7-0848C08482D1}">
      <dgm:prSet phldrT="[Texto]"/>
      <dgm:spPr/>
      <dgm:t>
        <a:bodyPr/>
        <a:lstStyle/>
        <a:p>
          <a:r>
            <a:rPr lang="es-MX" dirty="0"/>
            <a:t>Laboratorio de </a:t>
          </a:r>
          <a:r>
            <a:rPr lang="es-MX" dirty="0" err="1" smtClean="0"/>
            <a:t>microdatos</a:t>
          </a:r>
          <a:endParaRPr lang="en-US" dirty="0"/>
        </a:p>
      </dgm:t>
    </dgm:pt>
    <dgm:pt modelId="{E35EF585-1D5E-4CEB-B9C4-69229F78DA2D}" type="parTrans" cxnId="{A35B5DD5-AC69-4F24-9FC5-83C30F6B4470}">
      <dgm:prSet/>
      <dgm:spPr/>
      <dgm:t>
        <a:bodyPr/>
        <a:lstStyle/>
        <a:p>
          <a:endParaRPr lang="en-US"/>
        </a:p>
      </dgm:t>
    </dgm:pt>
    <dgm:pt modelId="{CCA25DE9-AFD4-4FCB-A2B0-4EE1120102F8}" type="sibTrans" cxnId="{A35B5DD5-AC69-4F24-9FC5-83C30F6B4470}">
      <dgm:prSet/>
      <dgm:spPr/>
      <dgm:t>
        <a:bodyPr/>
        <a:lstStyle/>
        <a:p>
          <a:endParaRPr lang="en-US"/>
        </a:p>
      </dgm:t>
    </dgm:pt>
    <dgm:pt modelId="{7BC366E1-49F1-45F8-8BC5-47AAF0749EE1}">
      <dgm:prSet phldrT="[Texto]" custT="1"/>
      <dgm:spPr/>
      <dgm:t>
        <a:bodyPr/>
        <a:lstStyle/>
        <a:p>
          <a:r>
            <a:rPr lang="es-MX" sz="2800" dirty="0"/>
            <a:t>Acreditación del investigador y su proyecto</a:t>
          </a:r>
          <a:endParaRPr lang="en-US" sz="2800" dirty="0"/>
        </a:p>
      </dgm:t>
    </dgm:pt>
    <dgm:pt modelId="{40C32C86-68B1-46B0-98AA-0CADB2F8BD52}" type="parTrans" cxnId="{F7FF37BB-045B-478B-9386-1504A4E63105}">
      <dgm:prSet/>
      <dgm:spPr/>
      <dgm:t>
        <a:bodyPr/>
        <a:lstStyle/>
        <a:p>
          <a:endParaRPr lang="en-US"/>
        </a:p>
      </dgm:t>
    </dgm:pt>
    <dgm:pt modelId="{EA58EB7D-391A-4432-AB12-6DAD495BB33B}" type="sibTrans" cxnId="{F7FF37BB-045B-478B-9386-1504A4E63105}">
      <dgm:prSet/>
      <dgm:spPr/>
      <dgm:t>
        <a:bodyPr/>
        <a:lstStyle/>
        <a:p>
          <a:endParaRPr lang="en-US"/>
        </a:p>
      </dgm:t>
    </dgm:pt>
    <dgm:pt modelId="{2E32F971-C9EF-4085-8F90-77B7A0F5094E}">
      <dgm:prSet phldrT="[Texto]" custT="1"/>
      <dgm:spPr/>
      <dgm:t>
        <a:bodyPr/>
        <a:lstStyle/>
        <a:p>
          <a:r>
            <a:rPr lang="es-MX" sz="2800" dirty="0"/>
            <a:t>Cifrado de información durante la captación, almacenamiento y transmisión</a:t>
          </a:r>
          <a:endParaRPr lang="en-US" sz="2800" dirty="0"/>
        </a:p>
      </dgm:t>
    </dgm:pt>
    <dgm:pt modelId="{19F3F59D-AA76-44E6-840D-72C08D8E3243}" type="parTrans" cxnId="{597D3896-11CF-4E1D-8F6B-2985FA487A78}">
      <dgm:prSet/>
      <dgm:spPr/>
      <dgm:t>
        <a:bodyPr/>
        <a:lstStyle/>
        <a:p>
          <a:endParaRPr lang="es-ES"/>
        </a:p>
      </dgm:t>
    </dgm:pt>
    <dgm:pt modelId="{73E7D42A-7C6D-4370-B8DA-896A919A4BE7}" type="sibTrans" cxnId="{597D3896-11CF-4E1D-8F6B-2985FA487A78}">
      <dgm:prSet/>
      <dgm:spPr/>
      <dgm:t>
        <a:bodyPr/>
        <a:lstStyle/>
        <a:p>
          <a:endParaRPr lang="es-ES"/>
        </a:p>
      </dgm:t>
    </dgm:pt>
    <dgm:pt modelId="{E8B18A82-476A-4247-8DF9-06B0BAB62B79}">
      <dgm:prSet phldrT="[Texto]" custT="1"/>
      <dgm:spPr/>
      <dgm:t>
        <a:bodyPr/>
        <a:lstStyle/>
        <a:p>
          <a:r>
            <a:rPr lang="es-MX" sz="2800" dirty="0"/>
            <a:t>Acceso restringido a repositorios de información</a:t>
          </a:r>
          <a:endParaRPr lang="en-US" sz="2800" dirty="0"/>
        </a:p>
      </dgm:t>
    </dgm:pt>
    <dgm:pt modelId="{C67189FA-0517-4E08-A6B7-5CA324E92644}" type="parTrans" cxnId="{326A4C53-09CE-40A6-AFF1-C72FB1450BDE}">
      <dgm:prSet/>
      <dgm:spPr/>
      <dgm:t>
        <a:bodyPr/>
        <a:lstStyle/>
        <a:p>
          <a:endParaRPr lang="es-ES"/>
        </a:p>
      </dgm:t>
    </dgm:pt>
    <dgm:pt modelId="{4992BF76-4282-4E33-B703-561034385440}" type="sibTrans" cxnId="{326A4C53-09CE-40A6-AFF1-C72FB1450BDE}">
      <dgm:prSet/>
      <dgm:spPr/>
      <dgm:t>
        <a:bodyPr/>
        <a:lstStyle/>
        <a:p>
          <a:endParaRPr lang="es-ES"/>
        </a:p>
      </dgm:t>
    </dgm:pt>
    <dgm:pt modelId="{202053DC-3BE8-444E-89BE-CD9FCC2F9165}">
      <dgm:prSet phldrT="[Texto]" custT="1"/>
      <dgm:spPr/>
      <dgm:t>
        <a:bodyPr/>
        <a:lstStyle/>
        <a:p>
          <a:r>
            <a:rPr lang="es-MX" sz="2800" dirty="0"/>
            <a:t>Agregación de resultados, por áreas geográficas o clases</a:t>
          </a:r>
          <a:endParaRPr lang="en-US" sz="2800" dirty="0"/>
        </a:p>
      </dgm:t>
    </dgm:pt>
    <dgm:pt modelId="{2295B1DF-E7D3-487B-A37B-6A09CB249479}" type="parTrans" cxnId="{6E59FC71-0EDD-48D7-9027-CBBCF04351F1}">
      <dgm:prSet/>
      <dgm:spPr/>
      <dgm:t>
        <a:bodyPr/>
        <a:lstStyle/>
        <a:p>
          <a:endParaRPr lang="es-ES"/>
        </a:p>
      </dgm:t>
    </dgm:pt>
    <dgm:pt modelId="{8A35A774-2C2C-47E5-9907-B1E8E8B28D62}" type="sibTrans" cxnId="{6E59FC71-0EDD-48D7-9027-CBBCF04351F1}">
      <dgm:prSet/>
      <dgm:spPr/>
      <dgm:t>
        <a:bodyPr/>
        <a:lstStyle/>
        <a:p>
          <a:endParaRPr lang="es-ES"/>
        </a:p>
      </dgm:t>
    </dgm:pt>
    <dgm:pt modelId="{58E767D3-D5F4-46EE-B779-2ABCF35AD2D2}">
      <dgm:prSet phldrT="[Texto]" custT="1"/>
      <dgm:spPr/>
      <dgm:t>
        <a:bodyPr/>
        <a:lstStyle/>
        <a:p>
          <a:r>
            <a:rPr lang="es-MX" sz="2800" dirty="0"/>
            <a:t>Esquema físico e informático de protección</a:t>
          </a:r>
          <a:endParaRPr lang="en-US" sz="2800" dirty="0"/>
        </a:p>
      </dgm:t>
    </dgm:pt>
    <dgm:pt modelId="{AE914FCF-9D6C-4C71-80B8-F496E1AE345A}" type="parTrans" cxnId="{BAFEBE18-81DA-4E4E-A626-16822B9B0AE7}">
      <dgm:prSet/>
      <dgm:spPr/>
      <dgm:t>
        <a:bodyPr/>
        <a:lstStyle/>
        <a:p>
          <a:endParaRPr lang="es-ES"/>
        </a:p>
      </dgm:t>
    </dgm:pt>
    <dgm:pt modelId="{22B60550-68E1-4D51-BE85-EC16D8D11ABA}" type="sibTrans" cxnId="{BAFEBE18-81DA-4E4E-A626-16822B9B0AE7}">
      <dgm:prSet/>
      <dgm:spPr/>
      <dgm:t>
        <a:bodyPr/>
        <a:lstStyle/>
        <a:p>
          <a:endParaRPr lang="es-ES"/>
        </a:p>
      </dgm:t>
    </dgm:pt>
    <dgm:pt modelId="{6A5D37A1-BD39-42D5-9767-008F9636AC54}">
      <dgm:prSet phldrT="[Texto]" custT="1"/>
      <dgm:spPr/>
      <dgm:t>
        <a:bodyPr/>
        <a:lstStyle/>
        <a:p>
          <a:r>
            <a:rPr lang="es-MX" sz="2800" dirty="0"/>
            <a:t>Verificación de la confidencialidad estadística de los </a:t>
          </a:r>
          <a:r>
            <a:rPr lang="es-MX" sz="2800" dirty="0" smtClean="0"/>
            <a:t>resultados</a:t>
          </a:r>
          <a:endParaRPr lang="en-US" sz="2800" dirty="0"/>
        </a:p>
      </dgm:t>
    </dgm:pt>
    <dgm:pt modelId="{F61947CB-F6AB-4917-9DE0-3AECD3A2BCEC}" type="parTrans" cxnId="{B33D949E-2C44-421C-9631-B696A94C643A}">
      <dgm:prSet/>
      <dgm:spPr/>
      <dgm:t>
        <a:bodyPr/>
        <a:lstStyle/>
        <a:p>
          <a:endParaRPr lang="es-ES"/>
        </a:p>
      </dgm:t>
    </dgm:pt>
    <dgm:pt modelId="{F968FA6C-2A6D-40A0-A04B-605E32F7517F}" type="sibTrans" cxnId="{B33D949E-2C44-421C-9631-B696A94C643A}">
      <dgm:prSet/>
      <dgm:spPr/>
      <dgm:t>
        <a:bodyPr/>
        <a:lstStyle/>
        <a:p>
          <a:endParaRPr lang="es-ES"/>
        </a:p>
      </dgm:t>
    </dgm:pt>
    <dgm:pt modelId="{7F11CDA4-0628-4D3B-AA2A-232EFCA25B6F}">
      <dgm:prSet/>
      <dgm:spPr/>
      <dgm:t>
        <a:bodyPr/>
        <a:lstStyle/>
        <a:p>
          <a:r>
            <a:rPr lang="es-MX" dirty="0"/>
            <a:t>Censos Económicos 2019</a:t>
          </a:r>
        </a:p>
      </dgm:t>
    </dgm:pt>
    <dgm:pt modelId="{948F7C87-9DDA-4D34-8A6A-13B38C5FA3D9}" type="parTrans" cxnId="{4828A712-5A67-4E61-B5CB-C90B70C659E9}">
      <dgm:prSet/>
      <dgm:spPr/>
      <dgm:t>
        <a:bodyPr/>
        <a:lstStyle/>
        <a:p>
          <a:endParaRPr lang="es-ES"/>
        </a:p>
      </dgm:t>
    </dgm:pt>
    <dgm:pt modelId="{F7A9338A-E4EE-4EE3-BB95-80C2005024D4}" type="sibTrans" cxnId="{4828A712-5A67-4E61-B5CB-C90B70C659E9}">
      <dgm:prSet/>
      <dgm:spPr/>
      <dgm:t>
        <a:bodyPr/>
        <a:lstStyle/>
        <a:p>
          <a:endParaRPr lang="es-ES"/>
        </a:p>
      </dgm:t>
    </dgm:pt>
    <dgm:pt modelId="{8D2EFD57-B14D-4715-9F16-8FEEC27C5E19}">
      <dgm:prSet custT="1"/>
      <dgm:spPr/>
      <dgm:t>
        <a:bodyPr/>
        <a:lstStyle/>
        <a:p>
          <a:r>
            <a:rPr lang="es-MX" sz="2800" dirty="0"/>
            <a:t>Supresión parcial con incorporación complementaria de indicadores</a:t>
          </a:r>
          <a:endParaRPr lang="es-ES" sz="2800" dirty="0"/>
        </a:p>
      </dgm:t>
    </dgm:pt>
    <dgm:pt modelId="{A43176CA-626D-44B8-8C41-37D93C032D19}" type="parTrans" cxnId="{AB219874-4349-45D6-A5F0-FB1FCFB3E0FB}">
      <dgm:prSet/>
      <dgm:spPr/>
      <dgm:t>
        <a:bodyPr/>
        <a:lstStyle/>
        <a:p>
          <a:endParaRPr lang="es-ES"/>
        </a:p>
      </dgm:t>
    </dgm:pt>
    <dgm:pt modelId="{BA24289F-D17E-410B-BA79-D6645F58DE20}" type="sibTrans" cxnId="{AB219874-4349-45D6-A5F0-FB1FCFB3E0FB}">
      <dgm:prSet/>
      <dgm:spPr/>
      <dgm:t>
        <a:bodyPr/>
        <a:lstStyle/>
        <a:p>
          <a:endParaRPr lang="es-ES"/>
        </a:p>
      </dgm:t>
    </dgm:pt>
    <dgm:pt modelId="{0358F9B2-7F46-4B72-B57A-B1CC28400BB7}">
      <dgm:prSet/>
      <dgm:spPr/>
      <dgm:t>
        <a:bodyPr/>
        <a:lstStyle/>
        <a:p>
          <a:pPr rtl="0"/>
          <a:r>
            <a:rPr lang="es-ES" dirty="0">
              <a:latin typeface="Helvetica Neue Medium"/>
            </a:rPr>
            <a:t>Recepción</a:t>
          </a:r>
          <a:r>
            <a:rPr lang="es-ES" dirty="0"/>
            <a:t> </a:t>
          </a:r>
          <a:r>
            <a:rPr lang="es-ES" dirty="0">
              <a:latin typeface="Helvetica Neue Medium"/>
            </a:rPr>
            <a:t>de datos, nivel registro</a:t>
          </a:r>
          <a:endParaRPr lang="es-ES" dirty="0"/>
        </a:p>
      </dgm:t>
    </dgm:pt>
    <dgm:pt modelId="{9C2BF382-8C18-4892-BA7E-29F89CDA4F4B}" type="parTrans" cxnId="{66D3FE0B-E862-4258-A2EC-3AE80C054233}">
      <dgm:prSet/>
      <dgm:spPr/>
      <dgm:t>
        <a:bodyPr/>
        <a:lstStyle/>
        <a:p>
          <a:endParaRPr lang="es-ES"/>
        </a:p>
      </dgm:t>
    </dgm:pt>
    <dgm:pt modelId="{0A2E2073-5933-4DC7-BE84-A94C35707263}" type="sibTrans" cxnId="{66D3FE0B-E862-4258-A2EC-3AE80C054233}">
      <dgm:prSet/>
      <dgm:spPr/>
      <dgm:t>
        <a:bodyPr/>
        <a:lstStyle/>
        <a:p>
          <a:endParaRPr lang="es-ES"/>
        </a:p>
      </dgm:t>
    </dgm:pt>
    <dgm:pt modelId="{6019B432-1E8C-4731-843E-53EDDB0746FE}">
      <dgm:prSet custT="1"/>
      <dgm:spPr/>
      <dgm:t>
        <a:bodyPr/>
        <a:lstStyle/>
        <a:p>
          <a:r>
            <a:rPr lang="es-MX" sz="2800" dirty="0"/>
            <a:t>Sistema de Gestión de Archivos del Acervo de Registros Administrativos SIGA-ARA</a:t>
          </a:r>
          <a:endParaRPr lang="es-ES" sz="2800" dirty="0"/>
        </a:p>
      </dgm:t>
    </dgm:pt>
    <dgm:pt modelId="{DA1AF1A6-B542-459D-8060-F6FCDF731DCB}" type="parTrans" cxnId="{9D1A2D5B-8C75-4645-AEEF-C89312FD98F5}">
      <dgm:prSet/>
      <dgm:spPr/>
      <dgm:t>
        <a:bodyPr/>
        <a:lstStyle/>
        <a:p>
          <a:endParaRPr lang="es-ES"/>
        </a:p>
      </dgm:t>
    </dgm:pt>
    <dgm:pt modelId="{437EFF2D-B68E-48B2-A047-FC2E0C046421}" type="sibTrans" cxnId="{9D1A2D5B-8C75-4645-AEEF-C89312FD98F5}">
      <dgm:prSet/>
      <dgm:spPr/>
      <dgm:t>
        <a:bodyPr/>
        <a:lstStyle/>
        <a:p>
          <a:endParaRPr lang="es-ES"/>
        </a:p>
      </dgm:t>
    </dgm:pt>
    <dgm:pt modelId="{00A8CC40-5279-4FE7-9A32-3FB3B7CE8117}">
      <dgm:prSet custT="1"/>
      <dgm:spPr/>
      <dgm:t>
        <a:bodyPr/>
        <a:lstStyle/>
        <a:p>
          <a:r>
            <a:rPr lang="es-MX" sz="2800" dirty="0"/>
            <a:t>Cláusulas de confidencialidad en contratos de modernización catastral</a:t>
          </a:r>
        </a:p>
      </dgm:t>
    </dgm:pt>
    <dgm:pt modelId="{1E411E1A-BC08-4FC1-ADA3-6BA8A4AE22C1}" type="parTrans" cxnId="{DF11E0E6-13C7-4B96-8552-3ED282DCC5FE}">
      <dgm:prSet/>
      <dgm:spPr/>
      <dgm:t>
        <a:bodyPr/>
        <a:lstStyle/>
        <a:p>
          <a:endParaRPr lang="es-ES"/>
        </a:p>
      </dgm:t>
    </dgm:pt>
    <dgm:pt modelId="{16297966-E719-44DD-BA7B-40A1E1042ACA}" type="sibTrans" cxnId="{DF11E0E6-13C7-4B96-8552-3ED282DCC5FE}">
      <dgm:prSet/>
      <dgm:spPr/>
      <dgm:t>
        <a:bodyPr/>
        <a:lstStyle/>
        <a:p>
          <a:endParaRPr lang="es-ES"/>
        </a:p>
      </dgm:t>
    </dgm:pt>
    <dgm:pt modelId="{A7A568C3-4AD6-44E4-9F6B-374C27E03CE3}">
      <dgm:prSet/>
      <dgm:spPr/>
      <dgm:t>
        <a:bodyPr/>
        <a:lstStyle/>
        <a:p>
          <a:pPr rtl="0"/>
          <a:r>
            <a:rPr lang="es-MX" dirty="0"/>
            <a:t>Restricción de combinación de variables</a:t>
          </a:r>
          <a:r>
            <a:rPr lang="es-MX" dirty="0">
              <a:latin typeface="Helvetica Neue Medium"/>
            </a:rPr>
            <a:t> </a:t>
          </a:r>
          <a:endParaRPr lang="es-MX" dirty="0"/>
        </a:p>
      </dgm:t>
    </dgm:pt>
    <dgm:pt modelId="{F7D0EC42-1A24-4BCF-B5AD-8309BCC51F39}" type="parTrans" cxnId="{DA315766-6C62-4E1C-9B42-9EF6973A8771}">
      <dgm:prSet/>
      <dgm:spPr/>
      <dgm:t>
        <a:bodyPr/>
        <a:lstStyle/>
        <a:p>
          <a:endParaRPr lang="es-ES"/>
        </a:p>
      </dgm:t>
    </dgm:pt>
    <dgm:pt modelId="{C7C7215A-D5BA-49EB-8059-5E7A9170FC5E}" type="sibTrans" cxnId="{DA315766-6C62-4E1C-9B42-9EF6973A8771}">
      <dgm:prSet/>
      <dgm:spPr/>
      <dgm:t>
        <a:bodyPr/>
        <a:lstStyle/>
        <a:p>
          <a:endParaRPr lang="es-ES"/>
        </a:p>
      </dgm:t>
    </dgm:pt>
    <dgm:pt modelId="{A85F5B01-A564-468E-B269-B5F0A2D5E9CC}">
      <dgm:prSet custT="1"/>
      <dgm:spPr/>
      <dgm:t>
        <a:bodyPr/>
        <a:lstStyle/>
        <a:p>
          <a:r>
            <a:rPr lang="es-MX" sz="2800" dirty="0"/>
            <a:t>Limitación </a:t>
          </a:r>
          <a:r>
            <a:rPr lang="es-MX" sz="2800" dirty="0" smtClean="0"/>
            <a:t>del número de variables consultables simultáneamente en </a:t>
          </a:r>
          <a:r>
            <a:rPr lang="es-MX" sz="2800" dirty="0"/>
            <a:t>cubos </a:t>
          </a:r>
          <a:r>
            <a:rPr lang="es-MX" sz="2800" dirty="0" smtClean="0"/>
            <a:t>de datos</a:t>
          </a:r>
          <a:endParaRPr lang="es-ES" sz="2800" dirty="0"/>
        </a:p>
      </dgm:t>
    </dgm:pt>
    <dgm:pt modelId="{84DABE8D-ECBF-4C49-AB3E-E350ACE234E1}" type="parTrans" cxnId="{18F799F4-5674-4EAD-8DDF-D68E81C39995}">
      <dgm:prSet/>
      <dgm:spPr/>
      <dgm:t>
        <a:bodyPr/>
        <a:lstStyle/>
        <a:p>
          <a:endParaRPr lang="es-ES"/>
        </a:p>
      </dgm:t>
    </dgm:pt>
    <dgm:pt modelId="{7901213D-7162-4B4A-BE1E-3F796D175326}" type="sibTrans" cxnId="{18F799F4-5674-4EAD-8DDF-D68E81C39995}">
      <dgm:prSet/>
      <dgm:spPr/>
      <dgm:t>
        <a:bodyPr/>
        <a:lstStyle/>
        <a:p>
          <a:endParaRPr lang="es-ES"/>
        </a:p>
      </dgm:t>
    </dgm:pt>
    <dgm:pt modelId="{FB27005C-889F-4FFB-A206-C3792780844C}" type="pres">
      <dgm:prSet presAssocID="{B34A8FA3-A26F-4EDB-94B0-88C1687A3C7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A1BD607-7EF3-47D7-8C59-065D78033B9A}" type="pres">
      <dgm:prSet presAssocID="{BE56D225-5BB6-4B5E-8C4B-AA9AD712FA7C}" presName="linNode" presStyleCnt="0"/>
      <dgm:spPr/>
    </dgm:pt>
    <dgm:pt modelId="{3229F46D-0F17-4950-9FDC-203588D40DED}" type="pres">
      <dgm:prSet presAssocID="{BE56D225-5BB6-4B5E-8C4B-AA9AD712FA7C}" presName="parentText" presStyleLbl="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F1C7BC-089F-4AAD-81C2-F66CC5E5971C}" type="pres">
      <dgm:prSet presAssocID="{BE56D225-5BB6-4B5E-8C4B-AA9AD712FA7C}" presName="descendantText" presStyleLbl="align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ED191F-67AE-4297-BA43-BCF31422104E}" type="pres">
      <dgm:prSet presAssocID="{E60C75B5-DC2C-4078-A656-E535AB9BE630}" presName="sp" presStyleCnt="0"/>
      <dgm:spPr/>
    </dgm:pt>
    <dgm:pt modelId="{8F81F07F-C4E2-4458-A403-9A88EEC4C6BB}" type="pres">
      <dgm:prSet presAssocID="{AF17CB8E-090E-492A-BDF8-7DEB08A9AD47}" presName="linNode" presStyleCnt="0"/>
      <dgm:spPr/>
    </dgm:pt>
    <dgm:pt modelId="{B70393B7-184A-4577-8E2D-49CC059DC8DE}" type="pres">
      <dgm:prSet presAssocID="{AF17CB8E-090E-492A-BDF8-7DEB08A9AD47}" presName="parentText" presStyleLbl="node1" presStyleIdx="1" presStyleCnt="6" custLinFactNeighborX="-4107" custLinFactNeighborY="-248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BDCA72-D051-4BE6-815C-B006DEF9429C}" type="pres">
      <dgm:prSet presAssocID="{AF17CB8E-090E-492A-BDF8-7DEB08A9AD47}" presName="descendantText" presStyleLbl="align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CF6166-A9CE-4C98-9789-A486894459ED}" type="pres">
      <dgm:prSet presAssocID="{8C86DB9D-4D7B-45D8-B0BD-CC31282589F9}" presName="sp" presStyleCnt="0"/>
      <dgm:spPr/>
    </dgm:pt>
    <dgm:pt modelId="{88E18A50-13A1-47BF-8898-A33A0073574F}" type="pres">
      <dgm:prSet presAssocID="{1F662BA8-96ED-4300-98B7-0848C08482D1}" presName="linNode" presStyleCnt="0"/>
      <dgm:spPr/>
    </dgm:pt>
    <dgm:pt modelId="{65C6E8CF-5299-498D-8293-63F6D84674C1}" type="pres">
      <dgm:prSet presAssocID="{1F662BA8-96ED-4300-98B7-0848C08482D1}" presName="parentText" presStyleLbl="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E4D640-56BE-499C-B8C6-5D3181A65341}" type="pres">
      <dgm:prSet presAssocID="{1F662BA8-96ED-4300-98B7-0848C08482D1}" presName="descendantText" presStyleLbl="align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44B4EE-68AA-4F5E-A920-ACF4E424D23F}" type="pres">
      <dgm:prSet presAssocID="{CCA25DE9-AFD4-4FCB-A2B0-4EE1120102F8}" presName="sp" presStyleCnt="0"/>
      <dgm:spPr/>
    </dgm:pt>
    <dgm:pt modelId="{20C6A2BE-30A8-4022-AAF7-6DA33BFAF287}" type="pres">
      <dgm:prSet presAssocID="{0358F9B2-7F46-4B72-B57A-B1CC28400BB7}" presName="linNode" presStyleCnt="0"/>
      <dgm:spPr/>
    </dgm:pt>
    <dgm:pt modelId="{C9B3FCC3-8F97-4185-ADFB-F672AFE11935}" type="pres">
      <dgm:prSet presAssocID="{0358F9B2-7F46-4B72-B57A-B1CC28400BB7}" presName="parentText" presStyleLbl="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271B1C-23E0-4FB0-96FE-9B8F6FE284E2}" type="pres">
      <dgm:prSet presAssocID="{0358F9B2-7F46-4B72-B57A-B1CC28400BB7}" presName="descendantText" presStyleLbl="align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D23074-57A8-4D7D-97C8-8A00474DB7AA}" type="pres">
      <dgm:prSet presAssocID="{0A2E2073-5933-4DC7-BE84-A94C35707263}" presName="sp" presStyleCnt="0"/>
      <dgm:spPr/>
    </dgm:pt>
    <dgm:pt modelId="{2004A2AC-E303-4FB1-A83B-FB9D5343759F}" type="pres">
      <dgm:prSet presAssocID="{A7A568C3-4AD6-44E4-9F6B-374C27E03CE3}" presName="linNode" presStyleCnt="0"/>
      <dgm:spPr/>
    </dgm:pt>
    <dgm:pt modelId="{90476B8D-6390-4CB7-937A-7BF873A1E2B1}" type="pres">
      <dgm:prSet presAssocID="{A7A568C3-4AD6-44E4-9F6B-374C27E03CE3}" presName="parentText" presStyleLbl="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BA8A46-2752-466D-B706-CFA628A7DB09}" type="pres">
      <dgm:prSet presAssocID="{A7A568C3-4AD6-44E4-9F6B-374C27E03CE3}" presName="descendantText" presStyleLbl="align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9C8324-AD5E-47BC-B7FC-6790C0DC0DC9}" type="pres">
      <dgm:prSet presAssocID="{C7C7215A-D5BA-49EB-8059-5E7A9170FC5E}" presName="sp" presStyleCnt="0"/>
      <dgm:spPr/>
    </dgm:pt>
    <dgm:pt modelId="{8C6CB250-EB16-430C-A08F-4A50A97EE735}" type="pres">
      <dgm:prSet presAssocID="{7F11CDA4-0628-4D3B-AA2A-232EFCA25B6F}" presName="linNode" presStyleCnt="0"/>
      <dgm:spPr/>
    </dgm:pt>
    <dgm:pt modelId="{FB2408BD-0AF7-4E29-866B-A50E73A98246}" type="pres">
      <dgm:prSet presAssocID="{7F11CDA4-0628-4D3B-AA2A-232EFCA25B6F}" presName="parentText" presStyleLbl="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022B76-F01B-4ACA-9633-A3836022787A}" type="pres">
      <dgm:prSet presAssocID="{7F11CDA4-0628-4D3B-AA2A-232EFCA25B6F}" presName="descendantText" presStyleLbl="alignAccFollowNode1" presStyleIdx="5" presStyleCnt="6" custLinFactNeighborX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462739A-D27C-43B5-9CD7-52C355217586}" type="presOf" srcId="{58E767D3-D5F4-46EE-B779-2ABCF35AD2D2}" destId="{82E4D640-56BE-499C-B8C6-5D3181A65341}" srcOrd="0" destOrd="1" presId="urn:microsoft.com/office/officeart/2005/8/layout/vList5"/>
    <dgm:cxn modelId="{597D3896-11CF-4E1D-8F6B-2985FA487A78}" srcId="{BE56D225-5BB6-4B5E-8C4B-AA9AD712FA7C}" destId="{2E32F971-C9EF-4085-8F90-77B7A0F5094E}" srcOrd="1" destOrd="0" parTransId="{19F3F59D-AA76-44E6-840D-72C08D8E3243}" sibTransId="{73E7D42A-7C6D-4370-B8DA-896A919A4BE7}"/>
    <dgm:cxn modelId="{BAFEBE18-81DA-4E4E-A626-16822B9B0AE7}" srcId="{1F662BA8-96ED-4300-98B7-0848C08482D1}" destId="{58E767D3-D5F4-46EE-B779-2ABCF35AD2D2}" srcOrd="1" destOrd="0" parTransId="{AE914FCF-9D6C-4C71-80B8-F496E1AE345A}" sibTransId="{22B60550-68E1-4D51-BE85-EC16D8D11ABA}"/>
    <dgm:cxn modelId="{18F799F4-5674-4EAD-8DDF-D68E81C39995}" srcId="{A7A568C3-4AD6-44E4-9F6B-374C27E03CE3}" destId="{A85F5B01-A564-468E-B269-B5F0A2D5E9CC}" srcOrd="0" destOrd="0" parTransId="{84DABE8D-ECBF-4C49-AB3E-E350ACE234E1}" sibTransId="{7901213D-7162-4B4A-BE1E-3F796D175326}"/>
    <dgm:cxn modelId="{0E5B2E8F-B934-402C-A62C-895EE6CA6712}" type="presOf" srcId="{0358F9B2-7F46-4B72-B57A-B1CC28400BB7}" destId="{C9B3FCC3-8F97-4185-ADFB-F672AFE11935}" srcOrd="0" destOrd="0" presId="urn:microsoft.com/office/officeart/2005/8/layout/vList5"/>
    <dgm:cxn modelId="{59D6B41F-A0B8-481D-8B85-39F62A70818B}" type="presOf" srcId="{7BC366E1-49F1-45F8-8BC5-47AAF0749EE1}" destId="{82E4D640-56BE-499C-B8C6-5D3181A65341}" srcOrd="0" destOrd="0" presId="urn:microsoft.com/office/officeart/2005/8/layout/vList5"/>
    <dgm:cxn modelId="{66D3FE0B-E862-4258-A2EC-3AE80C054233}" srcId="{B34A8FA3-A26F-4EDB-94B0-88C1687A3C76}" destId="{0358F9B2-7F46-4B72-B57A-B1CC28400BB7}" srcOrd="3" destOrd="0" parTransId="{9C2BF382-8C18-4892-BA7E-29F89CDA4F4B}" sibTransId="{0A2E2073-5933-4DC7-BE84-A94C35707263}"/>
    <dgm:cxn modelId="{43C2A870-7F8A-4A13-923A-800A09E02E8C}" type="presOf" srcId="{963D6E05-3979-4C33-B2D4-A89D6DCD147C}" destId="{9CBDCA72-D051-4BE6-815C-B006DEF9429C}" srcOrd="0" destOrd="0" presId="urn:microsoft.com/office/officeart/2005/8/layout/vList5"/>
    <dgm:cxn modelId="{DA315766-6C62-4E1C-9B42-9EF6973A8771}" srcId="{B34A8FA3-A26F-4EDB-94B0-88C1687A3C76}" destId="{A7A568C3-4AD6-44E4-9F6B-374C27E03CE3}" srcOrd="4" destOrd="0" parTransId="{F7D0EC42-1A24-4BCF-B5AD-8309BCC51F39}" sibTransId="{C7C7215A-D5BA-49EB-8059-5E7A9170FC5E}"/>
    <dgm:cxn modelId="{CE88EF6C-28B0-4B2C-B549-C2EDA29F0750}" type="presOf" srcId="{AF17CB8E-090E-492A-BDF8-7DEB08A9AD47}" destId="{B70393B7-184A-4577-8E2D-49CC059DC8DE}" srcOrd="0" destOrd="0" presId="urn:microsoft.com/office/officeart/2005/8/layout/vList5"/>
    <dgm:cxn modelId="{86771D13-29F9-41F1-9451-4C3070D084FD}" type="presOf" srcId="{202053DC-3BE8-444E-89BE-CD9FCC2F9165}" destId="{9CBDCA72-D051-4BE6-815C-B006DEF9429C}" srcOrd="0" destOrd="1" presId="urn:microsoft.com/office/officeart/2005/8/layout/vList5"/>
    <dgm:cxn modelId="{A35B5DD5-AC69-4F24-9FC5-83C30F6B4470}" srcId="{B34A8FA3-A26F-4EDB-94B0-88C1687A3C76}" destId="{1F662BA8-96ED-4300-98B7-0848C08482D1}" srcOrd="2" destOrd="0" parTransId="{E35EF585-1D5E-4CEB-B9C4-69229F78DA2D}" sibTransId="{CCA25DE9-AFD4-4FCB-A2B0-4EE1120102F8}"/>
    <dgm:cxn modelId="{0B18EAB9-07CA-47C7-A2D6-E9D76C431A96}" srcId="{B34A8FA3-A26F-4EDB-94B0-88C1687A3C76}" destId="{BE56D225-5BB6-4B5E-8C4B-AA9AD712FA7C}" srcOrd="0" destOrd="0" parTransId="{DDCF4A02-DC9C-4482-AE5E-EC5CC75F2A48}" sibTransId="{E60C75B5-DC2C-4078-A656-E535AB9BE630}"/>
    <dgm:cxn modelId="{DD7ED7E8-7172-4CA5-82D7-8EE6E659E4D7}" type="presOf" srcId="{78A4C217-A682-460F-B7B0-7647336E6095}" destId="{1DF1C7BC-089F-4AAD-81C2-F66CC5E5971C}" srcOrd="0" destOrd="0" presId="urn:microsoft.com/office/officeart/2005/8/layout/vList5"/>
    <dgm:cxn modelId="{BE5B93A4-757E-4481-840B-04CF5EF01B07}" type="presOf" srcId="{B34A8FA3-A26F-4EDB-94B0-88C1687A3C76}" destId="{FB27005C-889F-4FFB-A206-C3792780844C}" srcOrd="0" destOrd="0" presId="urn:microsoft.com/office/officeart/2005/8/layout/vList5"/>
    <dgm:cxn modelId="{15C885A0-B5FD-4D02-BF6C-0C66C893A395}" srcId="{AF17CB8E-090E-492A-BDF8-7DEB08A9AD47}" destId="{963D6E05-3979-4C33-B2D4-A89D6DCD147C}" srcOrd="0" destOrd="0" parTransId="{D0314493-1774-4378-91FE-FFE9608269F2}" sibTransId="{C1FF0C76-2575-412F-9537-3F36DF338C7A}"/>
    <dgm:cxn modelId="{2FFC86E4-3B26-4760-897F-805A6130F8B2}" type="presOf" srcId="{E8B18A82-476A-4247-8DF9-06B0BAB62B79}" destId="{1DF1C7BC-089F-4AAD-81C2-F66CC5E5971C}" srcOrd="0" destOrd="2" presId="urn:microsoft.com/office/officeart/2005/8/layout/vList5"/>
    <dgm:cxn modelId="{FCE1C9ED-DE7F-4EB1-8ECB-78DCF78939CD}" type="presOf" srcId="{A85F5B01-A564-468E-B269-B5F0A2D5E9CC}" destId="{DBBA8A46-2752-466D-B706-CFA628A7DB09}" srcOrd="0" destOrd="0" presId="urn:microsoft.com/office/officeart/2005/8/layout/vList5"/>
    <dgm:cxn modelId="{7C0F5EBA-7168-490C-BCA1-34771CFC3EFE}" type="presOf" srcId="{1F662BA8-96ED-4300-98B7-0848C08482D1}" destId="{65C6E8CF-5299-498D-8293-63F6D84674C1}" srcOrd="0" destOrd="0" presId="urn:microsoft.com/office/officeart/2005/8/layout/vList5"/>
    <dgm:cxn modelId="{F7FF37BB-045B-478B-9386-1504A4E63105}" srcId="{1F662BA8-96ED-4300-98B7-0848C08482D1}" destId="{7BC366E1-49F1-45F8-8BC5-47AAF0749EE1}" srcOrd="0" destOrd="0" parTransId="{40C32C86-68B1-46B0-98AA-0CADB2F8BD52}" sibTransId="{EA58EB7D-391A-4432-AB12-6DAD495BB33B}"/>
    <dgm:cxn modelId="{59527BCA-855E-4423-9531-B9DE923CA08B}" type="presOf" srcId="{6019B432-1E8C-4731-843E-53EDDB0746FE}" destId="{11271B1C-23E0-4FB0-96FE-9B8F6FE284E2}" srcOrd="0" destOrd="0" presId="urn:microsoft.com/office/officeart/2005/8/layout/vList5"/>
    <dgm:cxn modelId="{326A4C53-09CE-40A6-AFF1-C72FB1450BDE}" srcId="{BE56D225-5BB6-4B5E-8C4B-AA9AD712FA7C}" destId="{E8B18A82-476A-4247-8DF9-06B0BAB62B79}" srcOrd="2" destOrd="0" parTransId="{C67189FA-0517-4E08-A6B7-5CA324E92644}" sibTransId="{4992BF76-4282-4E33-B703-561034385440}"/>
    <dgm:cxn modelId="{CC73C9EA-CB35-43BE-9503-22ABD8F26F3A}" type="presOf" srcId="{7F11CDA4-0628-4D3B-AA2A-232EFCA25B6F}" destId="{FB2408BD-0AF7-4E29-866B-A50E73A98246}" srcOrd="0" destOrd="0" presId="urn:microsoft.com/office/officeart/2005/8/layout/vList5"/>
    <dgm:cxn modelId="{8BFA2593-4793-4912-939B-3675ECAEDF8D}" type="presOf" srcId="{BE56D225-5BB6-4B5E-8C4B-AA9AD712FA7C}" destId="{3229F46D-0F17-4950-9FDC-203588D40DED}" srcOrd="0" destOrd="0" presId="urn:microsoft.com/office/officeart/2005/8/layout/vList5"/>
    <dgm:cxn modelId="{1A2879AC-5068-4EEE-B5EB-093A7563761D}" srcId="{B34A8FA3-A26F-4EDB-94B0-88C1687A3C76}" destId="{AF17CB8E-090E-492A-BDF8-7DEB08A9AD47}" srcOrd="1" destOrd="0" parTransId="{F7DDDB9B-5822-4F90-9EC8-684BA95A0AE9}" sibTransId="{8C86DB9D-4D7B-45D8-B0BD-CC31282589F9}"/>
    <dgm:cxn modelId="{7AD42C62-9AC5-4291-B67F-CF41AED79634}" type="presOf" srcId="{6A5D37A1-BD39-42D5-9767-008F9636AC54}" destId="{82E4D640-56BE-499C-B8C6-5D3181A65341}" srcOrd="0" destOrd="2" presId="urn:microsoft.com/office/officeart/2005/8/layout/vList5"/>
    <dgm:cxn modelId="{B33D949E-2C44-421C-9631-B696A94C643A}" srcId="{1F662BA8-96ED-4300-98B7-0848C08482D1}" destId="{6A5D37A1-BD39-42D5-9767-008F9636AC54}" srcOrd="2" destOrd="0" parTransId="{F61947CB-F6AB-4917-9DE0-3AECD3A2BCEC}" sibTransId="{F968FA6C-2A6D-40A0-A04B-605E32F7517F}"/>
    <dgm:cxn modelId="{D3E45EC4-EAAB-48BC-BBA6-3A778E55244A}" type="presOf" srcId="{8D2EFD57-B14D-4715-9F16-8FEEC27C5E19}" destId="{C6022B76-F01B-4ACA-9633-A3836022787A}" srcOrd="0" destOrd="0" presId="urn:microsoft.com/office/officeart/2005/8/layout/vList5"/>
    <dgm:cxn modelId="{AB219874-4349-45D6-A5F0-FB1FCFB3E0FB}" srcId="{7F11CDA4-0628-4D3B-AA2A-232EFCA25B6F}" destId="{8D2EFD57-B14D-4715-9F16-8FEEC27C5E19}" srcOrd="0" destOrd="0" parTransId="{A43176CA-626D-44B8-8C41-37D93C032D19}" sibTransId="{BA24289F-D17E-410B-BA79-D6645F58DE20}"/>
    <dgm:cxn modelId="{DF11E0E6-13C7-4B96-8552-3ED282DCC5FE}" srcId="{0358F9B2-7F46-4B72-B57A-B1CC28400BB7}" destId="{00A8CC40-5279-4FE7-9A32-3FB3B7CE8117}" srcOrd="1" destOrd="0" parTransId="{1E411E1A-BC08-4FC1-ADA3-6BA8A4AE22C1}" sibTransId="{16297966-E719-44DD-BA7B-40A1E1042ACA}"/>
    <dgm:cxn modelId="{72ED9AF0-9624-448D-A9C0-A6E8ACAEBADA}" type="presOf" srcId="{00A8CC40-5279-4FE7-9A32-3FB3B7CE8117}" destId="{11271B1C-23E0-4FB0-96FE-9B8F6FE284E2}" srcOrd="0" destOrd="1" presId="urn:microsoft.com/office/officeart/2005/8/layout/vList5"/>
    <dgm:cxn modelId="{A4A1C889-4A80-4DBB-9953-79B929E618A5}" type="presOf" srcId="{A7A568C3-4AD6-44E4-9F6B-374C27E03CE3}" destId="{90476B8D-6390-4CB7-937A-7BF873A1E2B1}" srcOrd="0" destOrd="0" presId="urn:microsoft.com/office/officeart/2005/8/layout/vList5"/>
    <dgm:cxn modelId="{6E59FC71-0EDD-48D7-9027-CBBCF04351F1}" srcId="{AF17CB8E-090E-492A-BDF8-7DEB08A9AD47}" destId="{202053DC-3BE8-444E-89BE-CD9FCC2F9165}" srcOrd="1" destOrd="0" parTransId="{2295B1DF-E7D3-487B-A37B-6A09CB249479}" sibTransId="{8A35A774-2C2C-47E5-9907-B1E8E8B28D62}"/>
    <dgm:cxn modelId="{9D1A2D5B-8C75-4645-AEEF-C89312FD98F5}" srcId="{0358F9B2-7F46-4B72-B57A-B1CC28400BB7}" destId="{6019B432-1E8C-4731-843E-53EDDB0746FE}" srcOrd="0" destOrd="0" parTransId="{DA1AF1A6-B542-459D-8060-F6FCDF731DCB}" sibTransId="{437EFF2D-B68E-48B2-A047-FC2E0C046421}"/>
    <dgm:cxn modelId="{4828A712-5A67-4E61-B5CB-C90B70C659E9}" srcId="{B34A8FA3-A26F-4EDB-94B0-88C1687A3C76}" destId="{7F11CDA4-0628-4D3B-AA2A-232EFCA25B6F}" srcOrd="5" destOrd="0" parTransId="{948F7C87-9DDA-4D34-8A6A-13B38C5FA3D9}" sibTransId="{F7A9338A-E4EE-4EE3-BB95-80C2005024D4}"/>
    <dgm:cxn modelId="{46BF4ACB-7E8A-4211-B883-F81281912AFB}" srcId="{BE56D225-5BB6-4B5E-8C4B-AA9AD712FA7C}" destId="{78A4C217-A682-460F-B7B0-7647336E6095}" srcOrd="0" destOrd="0" parTransId="{2BE53B08-E73C-4618-8DA6-A4157465E1C8}" sibTransId="{A6899FBB-F26D-4081-A3E7-6CC2AB375EDA}"/>
    <dgm:cxn modelId="{3C35A91A-24CF-4290-9630-85CB2A7C753B}" type="presOf" srcId="{2E32F971-C9EF-4085-8F90-77B7A0F5094E}" destId="{1DF1C7BC-089F-4AAD-81C2-F66CC5E5971C}" srcOrd="0" destOrd="1" presId="urn:microsoft.com/office/officeart/2005/8/layout/vList5"/>
    <dgm:cxn modelId="{72499D9F-88C2-49DD-92F4-8FBA3E675269}" type="presParOf" srcId="{FB27005C-889F-4FFB-A206-C3792780844C}" destId="{2A1BD607-7EF3-47D7-8C59-065D78033B9A}" srcOrd="0" destOrd="0" presId="urn:microsoft.com/office/officeart/2005/8/layout/vList5"/>
    <dgm:cxn modelId="{35960481-BED6-414B-803A-567BAD723C8B}" type="presParOf" srcId="{2A1BD607-7EF3-47D7-8C59-065D78033B9A}" destId="{3229F46D-0F17-4950-9FDC-203588D40DED}" srcOrd="0" destOrd="0" presId="urn:microsoft.com/office/officeart/2005/8/layout/vList5"/>
    <dgm:cxn modelId="{3C381016-761E-4662-92CB-82E3A25F05F9}" type="presParOf" srcId="{2A1BD607-7EF3-47D7-8C59-065D78033B9A}" destId="{1DF1C7BC-089F-4AAD-81C2-F66CC5E5971C}" srcOrd="1" destOrd="0" presId="urn:microsoft.com/office/officeart/2005/8/layout/vList5"/>
    <dgm:cxn modelId="{32CF3732-BBAA-4A57-9840-DA8DA39C4320}" type="presParOf" srcId="{FB27005C-889F-4FFB-A206-C3792780844C}" destId="{43ED191F-67AE-4297-BA43-BCF31422104E}" srcOrd="1" destOrd="0" presId="urn:microsoft.com/office/officeart/2005/8/layout/vList5"/>
    <dgm:cxn modelId="{BCA2A351-9BF2-47CA-A668-1130D264DC8B}" type="presParOf" srcId="{FB27005C-889F-4FFB-A206-C3792780844C}" destId="{8F81F07F-C4E2-4458-A403-9A88EEC4C6BB}" srcOrd="2" destOrd="0" presId="urn:microsoft.com/office/officeart/2005/8/layout/vList5"/>
    <dgm:cxn modelId="{70E2B700-B51B-4711-AF6B-B6291EBDCBD2}" type="presParOf" srcId="{8F81F07F-C4E2-4458-A403-9A88EEC4C6BB}" destId="{B70393B7-184A-4577-8E2D-49CC059DC8DE}" srcOrd="0" destOrd="0" presId="urn:microsoft.com/office/officeart/2005/8/layout/vList5"/>
    <dgm:cxn modelId="{F96D4857-0F83-4D54-9633-CAFB0D87F314}" type="presParOf" srcId="{8F81F07F-C4E2-4458-A403-9A88EEC4C6BB}" destId="{9CBDCA72-D051-4BE6-815C-B006DEF9429C}" srcOrd="1" destOrd="0" presId="urn:microsoft.com/office/officeart/2005/8/layout/vList5"/>
    <dgm:cxn modelId="{C32062AF-0A60-4676-8E08-F5DEDE3B8CEE}" type="presParOf" srcId="{FB27005C-889F-4FFB-A206-C3792780844C}" destId="{F8CF6166-A9CE-4C98-9789-A486894459ED}" srcOrd="3" destOrd="0" presId="urn:microsoft.com/office/officeart/2005/8/layout/vList5"/>
    <dgm:cxn modelId="{2DCCBB97-8B94-49B7-8843-12ECCDCACB9A}" type="presParOf" srcId="{FB27005C-889F-4FFB-A206-C3792780844C}" destId="{88E18A50-13A1-47BF-8898-A33A0073574F}" srcOrd="4" destOrd="0" presId="urn:microsoft.com/office/officeart/2005/8/layout/vList5"/>
    <dgm:cxn modelId="{8ED6C0DD-B5D2-4051-B3D7-AACD1EDD69A3}" type="presParOf" srcId="{88E18A50-13A1-47BF-8898-A33A0073574F}" destId="{65C6E8CF-5299-498D-8293-63F6D84674C1}" srcOrd="0" destOrd="0" presId="urn:microsoft.com/office/officeart/2005/8/layout/vList5"/>
    <dgm:cxn modelId="{CF53DFA7-8EE2-413D-A827-27C9B1EF5C64}" type="presParOf" srcId="{88E18A50-13A1-47BF-8898-A33A0073574F}" destId="{82E4D640-56BE-499C-B8C6-5D3181A65341}" srcOrd="1" destOrd="0" presId="urn:microsoft.com/office/officeart/2005/8/layout/vList5"/>
    <dgm:cxn modelId="{C1C078D5-F2D4-4F59-A62E-B1A435EB08A5}" type="presParOf" srcId="{FB27005C-889F-4FFB-A206-C3792780844C}" destId="{5644B4EE-68AA-4F5E-A920-ACF4E424D23F}" srcOrd="5" destOrd="0" presId="urn:microsoft.com/office/officeart/2005/8/layout/vList5"/>
    <dgm:cxn modelId="{66DA7245-50BD-497D-A8C7-8E9F1948E7F7}" type="presParOf" srcId="{FB27005C-889F-4FFB-A206-C3792780844C}" destId="{20C6A2BE-30A8-4022-AAF7-6DA33BFAF287}" srcOrd="6" destOrd="0" presId="urn:microsoft.com/office/officeart/2005/8/layout/vList5"/>
    <dgm:cxn modelId="{6C85B6D4-70C2-4487-AB8E-87C1171936E2}" type="presParOf" srcId="{20C6A2BE-30A8-4022-AAF7-6DA33BFAF287}" destId="{C9B3FCC3-8F97-4185-ADFB-F672AFE11935}" srcOrd="0" destOrd="0" presId="urn:microsoft.com/office/officeart/2005/8/layout/vList5"/>
    <dgm:cxn modelId="{17F44024-F64F-4E68-8049-BBC0A4DA3637}" type="presParOf" srcId="{20C6A2BE-30A8-4022-AAF7-6DA33BFAF287}" destId="{11271B1C-23E0-4FB0-96FE-9B8F6FE284E2}" srcOrd="1" destOrd="0" presId="urn:microsoft.com/office/officeart/2005/8/layout/vList5"/>
    <dgm:cxn modelId="{7C700CDB-F911-401A-977F-9CB3706F570B}" type="presParOf" srcId="{FB27005C-889F-4FFB-A206-C3792780844C}" destId="{12D23074-57A8-4D7D-97C8-8A00474DB7AA}" srcOrd="7" destOrd="0" presId="urn:microsoft.com/office/officeart/2005/8/layout/vList5"/>
    <dgm:cxn modelId="{4F583A7A-B520-45F3-963D-E31C8BC76447}" type="presParOf" srcId="{FB27005C-889F-4FFB-A206-C3792780844C}" destId="{2004A2AC-E303-4FB1-A83B-FB9D5343759F}" srcOrd="8" destOrd="0" presId="urn:microsoft.com/office/officeart/2005/8/layout/vList5"/>
    <dgm:cxn modelId="{299E97A2-DD1C-476A-A7AE-4C5083207A6E}" type="presParOf" srcId="{2004A2AC-E303-4FB1-A83B-FB9D5343759F}" destId="{90476B8D-6390-4CB7-937A-7BF873A1E2B1}" srcOrd="0" destOrd="0" presId="urn:microsoft.com/office/officeart/2005/8/layout/vList5"/>
    <dgm:cxn modelId="{EDD5F75B-3AC6-4BA3-A787-FE6FE84F73AE}" type="presParOf" srcId="{2004A2AC-E303-4FB1-A83B-FB9D5343759F}" destId="{DBBA8A46-2752-466D-B706-CFA628A7DB09}" srcOrd="1" destOrd="0" presId="urn:microsoft.com/office/officeart/2005/8/layout/vList5"/>
    <dgm:cxn modelId="{08A63385-69B9-4D6D-8238-5293C6F53951}" type="presParOf" srcId="{FB27005C-889F-4FFB-A206-C3792780844C}" destId="{8E9C8324-AD5E-47BC-B7FC-6790C0DC0DC9}" srcOrd="9" destOrd="0" presId="urn:microsoft.com/office/officeart/2005/8/layout/vList5"/>
    <dgm:cxn modelId="{1DE9A1B5-A426-4CC8-B125-F01E527AFAB1}" type="presParOf" srcId="{FB27005C-889F-4FFB-A206-C3792780844C}" destId="{8C6CB250-EB16-430C-A08F-4A50A97EE735}" srcOrd="10" destOrd="0" presId="urn:microsoft.com/office/officeart/2005/8/layout/vList5"/>
    <dgm:cxn modelId="{D2D4C965-AC63-44EA-96B2-964DCB5F61CD}" type="presParOf" srcId="{8C6CB250-EB16-430C-A08F-4A50A97EE735}" destId="{FB2408BD-0AF7-4E29-866B-A50E73A98246}" srcOrd="0" destOrd="0" presId="urn:microsoft.com/office/officeart/2005/8/layout/vList5"/>
    <dgm:cxn modelId="{7C9F84A7-714D-4A6F-8C51-9822EF0901F2}" type="presParOf" srcId="{8C6CB250-EB16-430C-A08F-4A50A97EE735}" destId="{C6022B76-F01B-4ACA-9633-A3836022787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83522F4-D44E-4DC1-BB80-D71CFA2A7EA8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5091BAA-8B43-4B6D-98D8-E40D5E2B4C80}">
      <dgm:prSet phldrT="[Texto]" custT="1"/>
      <dgm:spPr/>
      <dgm:t>
        <a:bodyPr/>
        <a:lstStyle/>
        <a:p>
          <a:r>
            <a:rPr lang="es-MX" sz="4800" dirty="0"/>
            <a:t>Consolidar el marco de mejores prácticas internacionales en materia de confidencialidad estadística</a:t>
          </a:r>
          <a:endParaRPr lang="en-US" sz="4800" dirty="0"/>
        </a:p>
      </dgm:t>
    </dgm:pt>
    <dgm:pt modelId="{C9743B61-8ECD-4A6E-A82A-A633938E6934}" type="parTrans" cxnId="{9E85CA6C-51A1-4A3C-8C9C-1D14BA5A1EB3}">
      <dgm:prSet/>
      <dgm:spPr/>
      <dgm:t>
        <a:bodyPr/>
        <a:lstStyle/>
        <a:p>
          <a:endParaRPr lang="en-US" sz="2000"/>
        </a:p>
      </dgm:t>
    </dgm:pt>
    <dgm:pt modelId="{A69E713C-3E36-4180-888D-AE51FDA177A9}" type="sibTrans" cxnId="{9E85CA6C-51A1-4A3C-8C9C-1D14BA5A1EB3}">
      <dgm:prSet/>
      <dgm:spPr/>
      <dgm:t>
        <a:bodyPr/>
        <a:lstStyle/>
        <a:p>
          <a:endParaRPr lang="en-US" sz="2000"/>
        </a:p>
      </dgm:t>
    </dgm:pt>
    <dgm:pt modelId="{14336D15-7480-46F7-92DD-7420A6E09251}">
      <dgm:prSet phldrT="[Texto]" custT="1"/>
      <dgm:spPr/>
      <dgm:t>
        <a:bodyPr/>
        <a:lstStyle/>
        <a:p>
          <a:r>
            <a:rPr lang="es-MX" sz="4800" dirty="0"/>
            <a:t>Elaboración del primer borrador de las Reglas de Confidencialidad</a:t>
          </a:r>
          <a:endParaRPr lang="en-US" sz="4800" dirty="0"/>
        </a:p>
      </dgm:t>
    </dgm:pt>
    <dgm:pt modelId="{E5C2E489-0FB6-41E3-A652-E0450B11B978}" type="parTrans" cxnId="{A7C5DDCB-5F63-4219-B1A2-7E8B10C3A77D}">
      <dgm:prSet/>
      <dgm:spPr/>
      <dgm:t>
        <a:bodyPr/>
        <a:lstStyle/>
        <a:p>
          <a:endParaRPr lang="en-US" sz="2000"/>
        </a:p>
      </dgm:t>
    </dgm:pt>
    <dgm:pt modelId="{3CD69073-696F-4962-A30F-64986899F462}" type="sibTrans" cxnId="{A7C5DDCB-5F63-4219-B1A2-7E8B10C3A77D}">
      <dgm:prSet/>
      <dgm:spPr/>
      <dgm:t>
        <a:bodyPr/>
        <a:lstStyle/>
        <a:p>
          <a:endParaRPr lang="en-US" sz="2000"/>
        </a:p>
      </dgm:t>
    </dgm:pt>
    <dgm:pt modelId="{9205C5CB-8F8E-44D0-B532-6C44F84F9494}">
      <dgm:prSet phldrT="[Texto]" custT="1"/>
      <dgm:spPr/>
      <dgm:t>
        <a:bodyPr/>
        <a:lstStyle/>
        <a:p>
          <a:r>
            <a:rPr lang="es-MX" sz="4800" dirty="0"/>
            <a:t>Realizar mapeo entre mejores prácticas internacionales y prácticas vigentes en el INEGI</a:t>
          </a:r>
          <a:endParaRPr lang="en-US" sz="4800" dirty="0"/>
        </a:p>
      </dgm:t>
    </dgm:pt>
    <dgm:pt modelId="{41184DBC-575D-4AB2-8D57-8D37FF9EE707}" type="parTrans" cxnId="{8EB78E28-8788-4C05-8E3C-B34C91AC1845}">
      <dgm:prSet/>
      <dgm:spPr/>
      <dgm:t>
        <a:bodyPr/>
        <a:lstStyle/>
        <a:p>
          <a:endParaRPr lang="en-US" sz="2000"/>
        </a:p>
      </dgm:t>
    </dgm:pt>
    <dgm:pt modelId="{D2B8F753-3357-47F6-8102-95F3A5ACCEF8}" type="sibTrans" cxnId="{8EB78E28-8788-4C05-8E3C-B34C91AC1845}">
      <dgm:prSet/>
      <dgm:spPr/>
      <dgm:t>
        <a:bodyPr/>
        <a:lstStyle/>
        <a:p>
          <a:endParaRPr lang="en-US" sz="2000"/>
        </a:p>
      </dgm:t>
    </dgm:pt>
    <dgm:pt modelId="{6FB7BB90-36AA-42C8-B086-5071665834A8}" type="pres">
      <dgm:prSet presAssocID="{183522F4-D44E-4DC1-BB80-D71CFA2A7EA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7CB0EC0-710D-4E4B-866C-18D68A539A30}" type="pres">
      <dgm:prSet presAssocID="{35091BAA-8B43-4B6D-98D8-E40D5E2B4C80}" presName="parentLin" presStyleCnt="0"/>
      <dgm:spPr/>
    </dgm:pt>
    <dgm:pt modelId="{FC823FFF-5FE1-4E4D-B8CB-370896C91FAD}" type="pres">
      <dgm:prSet presAssocID="{35091BAA-8B43-4B6D-98D8-E40D5E2B4C80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EDF79A87-B569-460A-9D3C-B62D9A71288E}" type="pres">
      <dgm:prSet presAssocID="{35091BAA-8B43-4B6D-98D8-E40D5E2B4C80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FF4A20-CC58-41F0-9EE5-76B49A66500C}" type="pres">
      <dgm:prSet presAssocID="{35091BAA-8B43-4B6D-98D8-E40D5E2B4C80}" presName="negativeSpace" presStyleCnt="0"/>
      <dgm:spPr/>
    </dgm:pt>
    <dgm:pt modelId="{568C1ED9-9576-4185-9855-1163BB41C8B2}" type="pres">
      <dgm:prSet presAssocID="{35091BAA-8B43-4B6D-98D8-E40D5E2B4C80}" presName="childText" presStyleLbl="conFgAcc1" presStyleIdx="0" presStyleCnt="3">
        <dgm:presLayoutVars>
          <dgm:bulletEnabled val="1"/>
        </dgm:presLayoutVars>
      </dgm:prSet>
      <dgm:spPr/>
    </dgm:pt>
    <dgm:pt modelId="{9214C8F3-9911-4768-9F7E-8EBE0F67231E}" type="pres">
      <dgm:prSet presAssocID="{A69E713C-3E36-4180-888D-AE51FDA177A9}" presName="spaceBetweenRectangles" presStyleCnt="0"/>
      <dgm:spPr/>
    </dgm:pt>
    <dgm:pt modelId="{595A9516-5674-4DFB-8ECE-2496EA9E891F}" type="pres">
      <dgm:prSet presAssocID="{9205C5CB-8F8E-44D0-B532-6C44F84F9494}" presName="parentLin" presStyleCnt="0"/>
      <dgm:spPr/>
    </dgm:pt>
    <dgm:pt modelId="{5ED5C445-8BA3-4EB8-9943-70739C635BEC}" type="pres">
      <dgm:prSet presAssocID="{9205C5CB-8F8E-44D0-B532-6C44F84F9494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62AAAB0F-A711-40E7-81FB-03F6B0122745}" type="pres">
      <dgm:prSet presAssocID="{9205C5CB-8F8E-44D0-B532-6C44F84F9494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3E3263-41E9-461D-AF05-728B8F491ABE}" type="pres">
      <dgm:prSet presAssocID="{9205C5CB-8F8E-44D0-B532-6C44F84F9494}" presName="negativeSpace" presStyleCnt="0"/>
      <dgm:spPr/>
    </dgm:pt>
    <dgm:pt modelId="{BA0798D0-B05B-4997-BE4A-CAB0BC916544}" type="pres">
      <dgm:prSet presAssocID="{9205C5CB-8F8E-44D0-B532-6C44F84F9494}" presName="childText" presStyleLbl="conFgAcc1" presStyleIdx="1" presStyleCnt="3">
        <dgm:presLayoutVars>
          <dgm:bulletEnabled val="1"/>
        </dgm:presLayoutVars>
      </dgm:prSet>
      <dgm:spPr/>
    </dgm:pt>
    <dgm:pt modelId="{BA90A8AC-C660-46F6-B77F-2E9F765E4CB0}" type="pres">
      <dgm:prSet presAssocID="{D2B8F753-3357-47F6-8102-95F3A5ACCEF8}" presName="spaceBetweenRectangles" presStyleCnt="0"/>
      <dgm:spPr/>
    </dgm:pt>
    <dgm:pt modelId="{83A532F0-5394-45BA-A095-7FDABF2564A5}" type="pres">
      <dgm:prSet presAssocID="{14336D15-7480-46F7-92DD-7420A6E09251}" presName="parentLin" presStyleCnt="0"/>
      <dgm:spPr/>
    </dgm:pt>
    <dgm:pt modelId="{84CAA3F8-0C58-4F7B-94EC-06600AE51D86}" type="pres">
      <dgm:prSet presAssocID="{14336D15-7480-46F7-92DD-7420A6E09251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449BB245-B0AB-4E33-8E50-F70C1441A366}" type="pres">
      <dgm:prSet presAssocID="{14336D15-7480-46F7-92DD-7420A6E09251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9D278F-0D9F-4636-827A-9339813C5D5C}" type="pres">
      <dgm:prSet presAssocID="{14336D15-7480-46F7-92DD-7420A6E09251}" presName="negativeSpace" presStyleCnt="0"/>
      <dgm:spPr/>
    </dgm:pt>
    <dgm:pt modelId="{C0C6248D-949F-413E-B7DE-B948AA3B92A6}" type="pres">
      <dgm:prSet presAssocID="{14336D15-7480-46F7-92DD-7420A6E09251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9E85CA6C-51A1-4A3C-8C9C-1D14BA5A1EB3}" srcId="{183522F4-D44E-4DC1-BB80-D71CFA2A7EA8}" destId="{35091BAA-8B43-4B6D-98D8-E40D5E2B4C80}" srcOrd="0" destOrd="0" parTransId="{C9743B61-8ECD-4A6E-A82A-A633938E6934}" sibTransId="{A69E713C-3E36-4180-888D-AE51FDA177A9}"/>
    <dgm:cxn modelId="{1F26DCC9-8221-49BE-99D7-AACC25B5AFED}" type="presOf" srcId="{9205C5CB-8F8E-44D0-B532-6C44F84F9494}" destId="{5ED5C445-8BA3-4EB8-9943-70739C635BEC}" srcOrd="0" destOrd="0" presId="urn:microsoft.com/office/officeart/2005/8/layout/list1"/>
    <dgm:cxn modelId="{9A8231B2-8D6E-4EBD-BCE6-F9C3755F046C}" type="presOf" srcId="{183522F4-D44E-4DC1-BB80-D71CFA2A7EA8}" destId="{6FB7BB90-36AA-42C8-B086-5071665834A8}" srcOrd="0" destOrd="0" presId="urn:microsoft.com/office/officeart/2005/8/layout/list1"/>
    <dgm:cxn modelId="{07230D5A-C824-4533-9248-A6DDE59A73D7}" type="presOf" srcId="{14336D15-7480-46F7-92DD-7420A6E09251}" destId="{449BB245-B0AB-4E33-8E50-F70C1441A366}" srcOrd="1" destOrd="0" presId="urn:microsoft.com/office/officeart/2005/8/layout/list1"/>
    <dgm:cxn modelId="{0EF8C303-4892-41FD-BE49-0E919B9088DC}" type="presOf" srcId="{9205C5CB-8F8E-44D0-B532-6C44F84F9494}" destId="{62AAAB0F-A711-40E7-81FB-03F6B0122745}" srcOrd="1" destOrd="0" presId="urn:microsoft.com/office/officeart/2005/8/layout/list1"/>
    <dgm:cxn modelId="{709FB14F-F8E2-40F4-B1FB-5F5CACB900C9}" type="presOf" srcId="{14336D15-7480-46F7-92DD-7420A6E09251}" destId="{84CAA3F8-0C58-4F7B-94EC-06600AE51D86}" srcOrd="0" destOrd="0" presId="urn:microsoft.com/office/officeart/2005/8/layout/list1"/>
    <dgm:cxn modelId="{A7C5DDCB-5F63-4219-B1A2-7E8B10C3A77D}" srcId="{183522F4-D44E-4DC1-BB80-D71CFA2A7EA8}" destId="{14336D15-7480-46F7-92DD-7420A6E09251}" srcOrd="2" destOrd="0" parTransId="{E5C2E489-0FB6-41E3-A652-E0450B11B978}" sibTransId="{3CD69073-696F-4962-A30F-64986899F462}"/>
    <dgm:cxn modelId="{1AADCA52-7F02-4E17-9EB7-09723241560B}" type="presOf" srcId="{35091BAA-8B43-4B6D-98D8-E40D5E2B4C80}" destId="{FC823FFF-5FE1-4E4D-B8CB-370896C91FAD}" srcOrd="0" destOrd="0" presId="urn:microsoft.com/office/officeart/2005/8/layout/list1"/>
    <dgm:cxn modelId="{8EB78E28-8788-4C05-8E3C-B34C91AC1845}" srcId="{183522F4-D44E-4DC1-BB80-D71CFA2A7EA8}" destId="{9205C5CB-8F8E-44D0-B532-6C44F84F9494}" srcOrd="1" destOrd="0" parTransId="{41184DBC-575D-4AB2-8D57-8D37FF9EE707}" sibTransId="{D2B8F753-3357-47F6-8102-95F3A5ACCEF8}"/>
    <dgm:cxn modelId="{154281A0-D16F-469A-B3E1-32344C124C86}" type="presOf" srcId="{35091BAA-8B43-4B6D-98D8-E40D5E2B4C80}" destId="{EDF79A87-B569-460A-9D3C-B62D9A71288E}" srcOrd="1" destOrd="0" presId="urn:microsoft.com/office/officeart/2005/8/layout/list1"/>
    <dgm:cxn modelId="{E9BE5F0C-CE12-4794-AD9B-C570C523F8AD}" type="presParOf" srcId="{6FB7BB90-36AA-42C8-B086-5071665834A8}" destId="{47CB0EC0-710D-4E4B-866C-18D68A539A30}" srcOrd="0" destOrd="0" presId="urn:microsoft.com/office/officeart/2005/8/layout/list1"/>
    <dgm:cxn modelId="{F956996E-FAB2-4953-8B37-BFA23EB02719}" type="presParOf" srcId="{47CB0EC0-710D-4E4B-866C-18D68A539A30}" destId="{FC823FFF-5FE1-4E4D-B8CB-370896C91FAD}" srcOrd="0" destOrd="0" presId="urn:microsoft.com/office/officeart/2005/8/layout/list1"/>
    <dgm:cxn modelId="{C97B7C09-F038-47B6-A90F-8CE10D29BF8C}" type="presParOf" srcId="{47CB0EC0-710D-4E4B-866C-18D68A539A30}" destId="{EDF79A87-B569-460A-9D3C-B62D9A71288E}" srcOrd="1" destOrd="0" presId="urn:microsoft.com/office/officeart/2005/8/layout/list1"/>
    <dgm:cxn modelId="{D7056401-251B-43DA-AD62-40506992A9E0}" type="presParOf" srcId="{6FB7BB90-36AA-42C8-B086-5071665834A8}" destId="{80FF4A20-CC58-41F0-9EE5-76B49A66500C}" srcOrd="1" destOrd="0" presId="urn:microsoft.com/office/officeart/2005/8/layout/list1"/>
    <dgm:cxn modelId="{BA4118EC-4C3F-475F-989F-A7AAC1C38F75}" type="presParOf" srcId="{6FB7BB90-36AA-42C8-B086-5071665834A8}" destId="{568C1ED9-9576-4185-9855-1163BB41C8B2}" srcOrd="2" destOrd="0" presId="urn:microsoft.com/office/officeart/2005/8/layout/list1"/>
    <dgm:cxn modelId="{368351BC-F24E-40A7-825F-9AE4A357207A}" type="presParOf" srcId="{6FB7BB90-36AA-42C8-B086-5071665834A8}" destId="{9214C8F3-9911-4768-9F7E-8EBE0F67231E}" srcOrd="3" destOrd="0" presId="urn:microsoft.com/office/officeart/2005/8/layout/list1"/>
    <dgm:cxn modelId="{5D61AF63-B6A1-45B9-AC48-532EA34FBD65}" type="presParOf" srcId="{6FB7BB90-36AA-42C8-B086-5071665834A8}" destId="{595A9516-5674-4DFB-8ECE-2496EA9E891F}" srcOrd="4" destOrd="0" presId="urn:microsoft.com/office/officeart/2005/8/layout/list1"/>
    <dgm:cxn modelId="{282DCD75-B12E-457C-93F2-7AEC362A47CB}" type="presParOf" srcId="{595A9516-5674-4DFB-8ECE-2496EA9E891F}" destId="{5ED5C445-8BA3-4EB8-9943-70739C635BEC}" srcOrd="0" destOrd="0" presId="urn:microsoft.com/office/officeart/2005/8/layout/list1"/>
    <dgm:cxn modelId="{398F3358-C793-4EB6-8C2B-891AA6653B6C}" type="presParOf" srcId="{595A9516-5674-4DFB-8ECE-2496EA9E891F}" destId="{62AAAB0F-A711-40E7-81FB-03F6B0122745}" srcOrd="1" destOrd="0" presId="urn:microsoft.com/office/officeart/2005/8/layout/list1"/>
    <dgm:cxn modelId="{2AE1DAD3-4D25-4FF7-BF33-50DF8643ACAF}" type="presParOf" srcId="{6FB7BB90-36AA-42C8-B086-5071665834A8}" destId="{233E3263-41E9-461D-AF05-728B8F491ABE}" srcOrd="5" destOrd="0" presId="urn:microsoft.com/office/officeart/2005/8/layout/list1"/>
    <dgm:cxn modelId="{4FE15EEB-F025-4357-8DA7-21A2209FE980}" type="presParOf" srcId="{6FB7BB90-36AA-42C8-B086-5071665834A8}" destId="{BA0798D0-B05B-4997-BE4A-CAB0BC916544}" srcOrd="6" destOrd="0" presId="urn:microsoft.com/office/officeart/2005/8/layout/list1"/>
    <dgm:cxn modelId="{76C49C75-AAC1-4199-B28C-BCF0706FC311}" type="presParOf" srcId="{6FB7BB90-36AA-42C8-B086-5071665834A8}" destId="{BA90A8AC-C660-46F6-B77F-2E9F765E4CB0}" srcOrd="7" destOrd="0" presId="urn:microsoft.com/office/officeart/2005/8/layout/list1"/>
    <dgm:cxn modelId="{A55E28F8-3A0F-49E9-9F50-AA73227AE558}" type="presParOf" srcId="{6FB7BB90-36AA-42C8-B086-5071665834A8}" destId="{83A532F0-5394-45BA-A095-7FDABF2564A5}" srcOrd="8" destOrd="0" presId="urn:microsoft.com/office/officeart/2005/8/layout/list1"/>
    <dgm:cxn modelId="{7F84A76F-A05B-45E6-A32E-EA15D1BAB0E5}" type="presParOf" srcId="{83A532F0-5394-45BA-A095-7FDABF2564A5}" destId="{84CAA3F8-0C58-4F7B-94EC-06600AE51D86}" srcOrd="0" destOrd="0" presId="urn:microsoft.com/office/officeart/2005/8/layout/list1"/>
    <dgm:cxn modelId="{FBA80728-197D-4221-B911-76836FE6909D}" type="presParOf" srcId="{83A532F0-5394-45BA-A095-7FDABF2564A5}" destId="{449BB245-B0AB-4E33-8E50-F70C1441A366}" srcOrd="1" destOrd="0" presId="urn:microsoft.com/office/officeart/2005/8/layout/list1"/>
    <dgm:cxn modelId="{07F3BB6B-3CC9-456D-A81E-268A78D04428}" type="presParOf" srcId="{6FB7BB90-36AA-42C8-B086-5071665834A8}" destId="{D69D278F-0D9F-4636-827A-9339813C5D5C}" srcOrd="9" destOrd="0" presId="urn:microsoft.com/office/officeart/2005/8/layout/list1"/>
    <dgm:cxn modelId="{521D587F-283F-456E-AEDB-C0D154A9D8F1}" type="presParOf" srcId="{6FB7BB90-36AA-42C8-B086-5071665834A8}" destId="{C0C6248D-949F-413E-B7DE-B948AA3B92A6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F1C7BC-089F-4AAD-81C2-F66CC5E5971C}">
      <dsp:nvSpPr>
        <dsp:cNvPr id="0" name=""/>
        <dsp:cNvSpPr/>
      </dsp:nvSpPr>
      <dsp:spPr>
        <a:xfrm rot="5400000">
          <a:off x="14871189" y="-6454935"/>
          <a:ext cx="1386416" cy="1464884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2800" kern="1200" dirty="0"/>
            <a:t>Computadoras modo </a:t>
          </a:r>
          <a:r>
            <a:rPr lang="es-MX" sz="2800" i="1" kern="1200" dirty="0"/>
            <a:t>kiosko</a:t>
          </a:r>
          <a:endParaRPr lang="en-US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2800" kern="1200" dirty="0"/>
            <a:t>Cifrado de información durante la captación, almacenamiento y transmisión</a:t>
          </a:r>
          <a:endParaRPr lang="en-US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2800" kern="1200" dirty="0"/>
            <a:t>Acceso restringido a repositorios de información</a:t>
          </a:r>
          <a:endParaRPr lang="en-US" sz="2800" kern="1200" dirty="0"/>
        </a:p>
      </dsp:txBody>
      <dsp:txXfrm rot="-5400000">
        <a:off x="8239975" y="243958"/>
        <a:ext cx="14581166" cy="1251058"/>
      </dsp:txXfrm>
    </dsp:sp>
    <dsp:sp modelId="{3229F46D-0F17-4950-9FDC-203588D40DED}">
      <dsp:nvSpPr>
        <dsp:cNvPr id="0" name=""/>
        <dsp:cNvSpPr/>
      </dsp:nvSpPr>
      <dsp:spPr>
        <a:xfrm>
          <a:off x="0" y="2976"/>
          <a:ext cx="8239975" cy="17330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74295" rIns="148590" bIns="74295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900" kern="1200" dirty="0"/>
            <a:t>Medidas informáticas</a:t>
          </a:r>
          <a:endParaRPr lang="en-US" sz="3900" kern="1200" dirty="0"/>
        </a:p>
      </dsp:txBody>
      <dsp:txXfrm>
        <a:off x="84599" y="87575"/>
        <a:ext cx="8070777" cy="1563822"/>
      </dsp:txXfrm>
    </dsp:sp>
    <dsp:sp modelId="{9CBDCA72-D051-4BE6-815C-B006DEF9429C}">
      <dsp:nvSpPr>
        <dsp:cNvPr id="0" name=""/>
        <dsp:cNvSpPr/>
      </dsp:nvSpPr>
      <dsp:spPr>
        <a:xfrm rot="5400000">
          <a:off x="14871189" y="-4635263"/>
          <a:ext cx="1386416" cy="1464884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2800" kern="1200" dirty="0"/>
            <a:t>Supresión de datos, sustituyendo por caracteres especiales</a:t>
          </a:r>
          <a:endParaRPr lang="en-US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2800" kern="1200" dirty="0"/>
            <a:t>Agregación de resultados, por áreas geográficas o clases</a:t>
          </a:r>
          <a:endParaRPr lang="en-US" sz="2800" kern="1200" dirty="0"/>
        </a:p>
      </dsp:txBody>
      <dsp:txXfrm rot="-5400000">
        <a:off x="8239975" y="2063630"/>
        <a:ext cx="14581166" cy="1251058"/>
      </dsp:txXfrm>
    </dsp:sp>
    <dsp:sp modelId="{B70393B7-184A-4577-8E2D-49CC059DC8DE}">
      <dsp:nvSpPr>
        <dsp:cNvPr id="0" name=""/>
        <dsp:cNvSpPr/>
      </dsp:nvSpPr>
      <dsp:spPr>
        <a:xfrm>
          <a:off x="0" y="1779530"/>
          <a:ext cx="8239975" cy="17330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74295" rIns="148590" bIns="74295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900" kern="1200" dirty="0"/>
            <a:t>Medidas de confidencialidad previas a la difusión de información</a:t>
          </a:r>
          <a:endParaRPr lang="en-US" sz="3900" kern="1200" dirty="0"/>
        </a:p>
      </dsp:txBody>
      <dsp:txXfrm>
        <a:off x="84599" y="1864129"/>
        <a:ext cx="8070777" cy="1563822"/>
      </dsp:txXfrm>
    </dsp:sp>
    <dsp:sp modelId="{82E4D640-56BE-499C-B8C6-5D3181A65341}">
      <dsp:nvSpPr>
        <dsp:cNvPr id="0" name=""/>
        <dsp:cNvSpPr/>
      </dsp:nvSpPr>
      <dsp:spPr>
        <a:xfrm rot="5400000">
          <a:off x="14871189" y="-2815592"/>
          <a:ext cx="1386416" cy="1464884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2800" kern="1200" dirty="0"/>
            <a:t>Acreditación del investigador y su proyecto</a:t>
          </a:r>
          <a:endParaRPr lang="en-US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2800" kern="1200" dirty="0"/>
            <a:t>Esquema físico e informático de protección</a:t>
          </a:r>
          <a:endParaRPr lang="en-US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2800" kern="1200" dirty="0"/>
            <a:t>Verificación de la confidencialidad estadística de los </a:t>
          </a:r>
          <a:r>
            <a:rPr lang="es-MX" sz="2800" kern="1200" dirty="0" smtClean="0"/>
            <a:t>resultados</a:t>
          </a:r>
          <a:endParaRPr lang="en-US" sz="2800" kern="1200" dirty="0"/>
        </a:p>
      </dsp:txBody>
      <dsp:txXfrm rot="-5400000">
        <a:off x="8239975" y="3883301"/>
        <a:ext cx="14581166" cy="1251058"/>
      </dsp:txXfrm>
    </dsp:sp>
    <dsp:sp modelId="{65C6E8CF-5299-498D-8293-63F6D84674C1}">
      <dsp:nvSpPr>
        <dsp:cNvPr id="0" name=""/>
        <dsp:cNvSpPr/>
      </dsp:nvSpPr>
      <dsp:spPr>
        <a:xfrm>
          <a:off x="0" y="3642320"/>
          <a:ext cx="8239975" cy="17330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74295" rIns="148590" bIns="74295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900" kern="1200" dirty="0"/>
            <a:t>Laboratorio de </a:t>
          </a:r>
          <a:r>
            <a:rPr lang="es-MX" sz="3900" kern="1200" dirty="0" err="1" smtClean="0"/>
            <a:t>microdatos</a:t>
          </a:r>
          <a:endParaRPr lang="en-US" sz="3900" kern="1200" dirty="0"/>
        </a:p>
      </dsp:txBody>
      <dsp:txXfrm>
        <a:off x="84599" y="3726919"/>
        <a:ext cx="8070777" cy="1563822"/>
      </dsp:txXfrm>
    </dsp:sp>
    <dsp:sp modelId="{11271B1C-23E0-4FB0-96FE-9B8F6FE284E2}">
      <dsp:nvSpPr>
        <dsp:cNvPr id="0" name=""/>
        <dsp:cNvSpPr/>
      </dsp:nvSpPr>
      <dsp:spPr>
        <a:xfrm rot="5400000">
          <a:off x="14871189" y="-995920"/>
          <a:ext cx="1386416" cy="1464884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2800" kern="1200" dirty="0"/>
            <a:t>Sistema de Gestión de Archivos del Acervo de Registros Administrativos SIGA-ARA</a:t>
          </a:r>
          <a:endParaRPr lang="es-ES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2800" kern="1200" dirty="0"/>
            <a:t>Cláusulas de confidencialidad en contratos de modernización catastral</a:t>
          </a:r>
        </a:p>
      </dsp:txBody>
      <dsp:txXfrm rot="-5400000">
        <a:off x="8239975" y="5702973"/>
        <a:ext cx="14581166" cy="1251058"/>
      </dsp:txXfrm>
    </dsp:sp>
    <dsp:sp modelId="{C9B3FCC3-8F97-4185-ADFB-F672AFE11935}">
      <dsp:nvSpPr>
        <dsp:cNvPr id="0" name=""/>
        <dsp:cNvSpPr/>
      </dsp:nvSpPr>
      <dsp:spPr>
        <a:xfrm>
          <a:off x="0" y="5461992"/>
          <a:ext cx="8239975" cy="17330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74295" rIns="148590" bIns="74295" numCol="1" spcCol="1270" anchor="ctr" anchorCtr="0">
          <a:noAutofit/>
        </a:bodyPr>
        <a:lstStyle/>
        <a:p>
          <a:pPr lvl="0" algn="ctr" defTabSz="1733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900" kern="1200" dirty="0">
              <a:latin typeface="Helvetica Neue Medium"/>
            </a:rPr>
            <a:t>Recepción</a:t>
          </a:r>
          <a:r>
            <a:rPr lang="es-ES" sz="3900" kern="1200" dirty="0"/>
            <a:t> </a:t>
          </a:r>
          <a:r>
            <a:rPr lang="es-ES" sz="3900" kern="1200" dirty="0">
              <a:latin typeface="Helvetica Neue Medium"/>
            </a:rPr>
            <a:t>de datos, nivel registro</a:t>
          </a:r>
          <a:endParaRPr lang="es-ES" sz="3900" kern="1200" dirty="0"/>
        </a:p>
      </dsp:txBody>
      <dsp:txXfrm>
        <a:off x="84599" y="5546591"/>
        <a:ext cx="8070777" cy="1563822"/>
      </dsp:txXfrm>
    </dsp:sp>
    <dsp:sp modelId="{DBBA8A46-2752-466D-B706-CFA628A7DB09}">
      <dsp:nvSpPr>
        <dsp:cNvPr id="0" name=""/>
        <dsp:cNvSpPr/>
      </dsp:nvSpPr>
      <dsp:spPr>
        <a:xfrm rot="5400000">
          <a:off x="14871189" y="823751"/>
          <a:ext cx="1386416" cy="1464884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2800" kern="1200" dirty="0"/>
            <a:t>Limitación </a:t>
          </a:r>
          <a:r>
            <a:rPr lang="es-MX" sz="2800" kern="1200" dirty="0" smtClean="0"/>
            <a:t>del número de variables consultables simultáneamente en </a:t>
          </a:r>
          <a:r>
            <a:rPr lang="es-MX" sz="2800" kern="1200" dirty="0"/>
            <a:t>cubos </a:t>
          </a:r>
          <a:r>
            <a:rPr lang="es-MX" sz="2800" kern="1200" dirty="0" smtClean="0"/>
            <a:t>de datos</a:t>
          </a:r>
          <a:endParaRPr lang="es-ES" sz="2800" kern="1200" dirty="0"/>
        </a:p>
      </dsp:txBody>
      <dsp:txXfrm rot="-5400000">
        <a:off x="8239975" y="7522645"/>
        <a:ext cx="14581166" cy="1251058"/>
      </dsp:txXfrm>
    </dsp:sp>
    <dsp:sp modelId="{90476B8D-6390-4CB7-937A-7BF873A1E2B1}">
      <dsp:nvSpPr>
        <dsp:cNvPr id="0" name=""/>
        <dsp:cNvSpPr/>
      </dsp:nvSpPr>
      <dsp:spPr>
        <a:xfrm>
          <a:off x="0" y="7281663"/>
          <a:ext cx="8239975" cy="17330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74295" rIns="148590" bIns="74295" numCol="1" spcCol="1270" anchor="ctr" anchorCtr="0">
          <a:noAutofit/>
        </a:bodyPr>
        <a:lstStyle/>
        <a:p>
          <a:pPr lvl="0" algn="ctr" defTabSz="1733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900" kern="1200" dirty="0"/>
            <a:t>Restricción de combinación de variables</a:t>
          </a:r>
          <a:r>
            <a:rPr lang="es-MX" sz="3900" kern="1200" dirty="0">
              <a:latin typeface="Helvetica Neue Medium"/>
            </a:rPr>
            <a:t> </a:t>
          </a:r>
          <a:endParaRPr lang="es-MX" sz="3900" kern="1200" dirty="0"/>
        </a:p>
      </dsp:txBody>
      <dsp:txXfrm>
        <a:off x="84599" y="7366262"/>
        <a:ext cx="8070777" cy="1563822"/>
      </dsp:txXfrm>
    </dsp:sp>
    <dsp:sp modelId="{C6022B76-F01B-4ACA-9633-A3836022787A}">
      <dsp:nvSpPr>
        <dsp:cNvPr id="0" name=""/>
        <dsp:cNvSpPr/>
      </dsp:nvSpPr>
      <dsp:spPr>
        <a:xfrm rot="5400000">
          <a:off x="14871189" y="2643423"/>
          <a:ext cx="1386416" cy="1464884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2800" kern="1200" dirty="0"/>
            <a:t>Supresión parcial con incorporación complementaria de indicadores</a:t>
          </a:r>
          <a:endParaRPr lang="es-ES" sz="2800" kern="1200" dirty="0"/>
        </a:p>
      </dsp:txBody>
      <dsp:txXfrm rot="-5400000">
        <a:off x="8239975" y="9342317"/>
        <a:ext cx="14581166" cy="1251058"/>
      </dsp:txXfrm>
    </dsp:sp>
    <dsp:sp modelId="{FB2408BD-0AF7-4E29-866B-A50E73A98246}">
      <dsp:nvSpPr>
        <dsp:cNvPr id="0" name=""/>
        <dsp:cNvSpPr/>
      </dsp:nvSpPr>
      <dsp:spPr>
        <a:xfrm>
          <a:off x="0" y="9101335"/>
          <a:ext cx="8239975" cy="17330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74295" rIns="148590" bIns="74295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900" kern="1200" dirty="0"/>
            <a:t>Censos Económicos 2019</a:t>
          </a:r>
        </a:p>
      </dsp:txBody>
      <dsp:txXfrm>
        <a:off x="84599" y="9185934"/>
        <a:ext cx="8070777" cy="156382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8C1ED9-9576-4185-9855-1163BB41C8B2}">
      <dsp:nvSpPr>
        <dsp:cNvPr id="0" name=""/>
        <dsp:cNvSpPr/>
      </dsp:nvSpPr>
      <dsp:spPr>
        <a:xfrm>
          <a:off x="0" y="2181546"/>
          <a:ext cx="22148800" cy="161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F79A87-B569-460A-9D3C-B62D9A71288E}">
      <dsp:nvSpPr>
        <dsp:cNvPr id="0" name=""/>
        <dsp:cNvSpPr/>
      </dsp:nvSpPr>
      <dsp:spPr>
        <a:xfrm>
          <a:off x="1107440" y="1236906"/>
          <a:ext cx="15504160" cy="1889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6020" tIns="0" rIns="586020" bIns="0" numCol="1" spcCol="1270" anchor="ctr" anchorCtr="0">
          <a:noAutofit/>
        </a:bodyPr>
        <a:lstStyle/>
        <a:p>
          <a:pPr lvl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4800" kern="1200" dirty="0"/>
            <a:t>Consolidar el marco de mejores prácticas internacionales en materia de confidencialidad estadística</a:t>
          </a:r>
          <a:endParaRPr lang="en-US" sz="4800" kern="1200" dirty="0"/>
        </a:p>
      </dsp:txBody>
      <dsp:txXfrm>
        <a:off x="1199667" y="1329133"/>
        <a:ext cx="15319706" cy="1704826"/>
      </dsp:txXfrm>
    </dsp:sp>
    <dsp:sp modelId="{BA0798D0-B05B-4997-BE4A-CAB0BC916544}">
      <dsp:nvSpPr>
        <dsp:cNvPr id="0" name=""/>
        <dsp:cNvSpPr/>
      </dsp:nvSpPr>
      <dsp:spPr>
        <a:xfrm>
          <a:off x="0" y="5084586"/>
          <a:ext cx="22148800" cy="161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AAAB0F-A711-40E7-81FB-03F6B0122745}">
      <dsp:nvSpPr>
        <dsp:cNvPr id="0" name=""/>
        <dsp:cNvSpPr/>
      </dsp:nvSpPr>
      <dsp:spPr>
        <a:xfrm>
          <a:off x="1107440" y="4139946"/>
          <a:ext cx="15504160" cy="1889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6020" tIns="0" rIns="586020" bIns="0" numCol="1" spcCol="1270" anchor="ctr" anchorCtr="0">
          <a:noAutofit/>
        </a:bodyPr>
        <a:lstStyle/>
        <a:p>
          <a:pPr lvl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4800" kern="1200" dirty="0"/>
            <a:t>Realizar mapeo entre mejores prácticas internacionales y prácticas vigentes en el INEGI</a:t>
          </a:r>
          <a:endParaRPr lang="en-US" sz="4800" kern="1200" dirty="0"/>
        </a:p>
      </dsp:txBody>
      <dsp:txXfrm>
        <a:off x="1199667" y="4232173"/>
        <a:ext cx="15319706" cy="1704826"/>
      </dsp:txXfrm>
    </dsp:sp>
    <dsp:sp modelId="{C0C6248D-949F-413E-B7DE-B948AA3B92A6}">
      <dsp:nvSpPr>
        <dsp:cNvPr id="0" name=""/>
        <dsp:cNvSpPr/>
      </dsp:nvSpPr>
      <dsp:spPr>
        <a:xfrm>
          <a:off x="0" y="7987626"/>
          <a:ext cx="22148800" cy="161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9BB245-B0AB-4E33-8E50-F70C1441A366}">
      <dsp:nvSpPr>
        <dsp:cNvPr id="0" name=""/>
        <dsp:cNvSpPr/>
      </dsp:nvSpPr>
      <dsp:spPr>
        <a:xfrm>
          <a:off x="1107440" y="7042986"/>
          <a:ext cx="15504160" cy="1889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6020" tIns="0" rIns="586020" bIns="0" numCol="1" spcCol="1270" anchor="ctr" anchorCtr="0">
          <a:noAutofit/>
        </a:bodyPr>
        <a:lstStyle/>
        <a:p>
          <a:pPr lvl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4800" kern="1200" dirty="0"/>
            <a:t>Elaboración del primer borrador de las Reglas de Confidencialidad</a:t>
          </a:r>
          <a:endParaRPr lang="en-US" sz="4800" kern="1200" dirty="0"/>
        </a:p>
      </dsp:txBody>
      <dsp:txXfrm>
        <a:off x="1199667" y="7135213"/>
        <a:ext cx="15319706" cy="17048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3" name="Shape 183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73691741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invdes.com.mx/politica-cyt-i/eu-un-algoritmo-identifica-al-999-de-los-ciudadanos-a-partir-de-bases-publicas-de-datos-anonimos/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nature.com/articles/s41467-019-10933-3" TargetMode="Externa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s-MX" sz="220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El 22 de marzo, en la Primera Sesión 2019 del CAC, se aprobó la creación de un Grupo de Trabajo </a:t>
            </a:r>
            <a:r>
              <a:rPr lang="es-MX" sz="2200" b="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para proponer los instrumentos normativos necesarios para continuar salvaguardando la confidencialidad de los informantes.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sz="2200" dirty="0">
              <a:effectLst/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s-MX" sz="220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El 13 de junio se reúne el grupo por primera vez con representantes de la DGES, DGEGSPJ, DGEE, DGGMA, DGVSPI, CGI, CGAJ, CGOR, Coordinación de Asesores, Secretariado Técnico del CAC y Secretariado Ejecutivo del CSSI.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sz="2200" dirty="0">
              <a:effectLst/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s-MX" sz="220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En la primera reunión se </a:t>
            </a:r>
            <a:r>
              <a:rPr lang="es-MX" sz="2200" b="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presentó </a:t>
            </a:r>
            <a:r>
              <a:rPr lang="es-MX" sz="2200" b="0" dirty="0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un documento diagnóstico. </a:t>
            </a:r>
            <a:r>
              <a:rPr lang="es-MX" sz="2200" b="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S</a:t>
            </a:r>
            <a:r>
              <a:rPr lang="es-MX" sz="220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e acordó que las Unidades Administrativas expusieran</a:t>
            </a:r>
            <a:r>
              <a:rPr lang="es-MX" sz="2200" baseline="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s-MX" sz="2200" b="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las prácticas vigentes respectivas para preservar la confidencialidad de la información.</a:t>
            </a:r>
            <a:endParaRPr lang="en-US" sz="2200" b="0" dirty="0">
              <a:effectLst/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>
              <a:buFont typeface="Arial" panose="020B0604020202020204" pitchFamily="34" charset="0"/>
              <a:buNone/>
            </a:pPr>
            <a:endParaRPr lang="es-MX" sz="2200" dirty="0">
              <a:effectLst/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s-MX" sz="220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Para mejorar el dominio del tema, se realizó una búsqueda de referencias legales y conceptuales;</a:t>
            </a:r>
            <a:r>
              <a:rPr lang="es-MX" sz="2200" baseline="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s-MX" sz="220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particularmente, </a:t>
            </a:r>
            <a:r>
              <a:rPr lang="es-MX" sz="2200" dirty="0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se</a:t>
            </a:r>
            <a:r>
              <a:rPr lang="es-MX" sz="2200" baseline="0" dirty="0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s-MX" sz="2200" dirty="0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propuso </a:t>
            </a:r>
            <a:r>
              <a:rPr lang="es-MX" sz="220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un documento con las principales referencias en la materia.</a:t>
            </a:r>
          </a:p>
          <a:p>
            <a:pPr marL="342900" marR="0" lvl="0" indent="-34290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s-MX" sz="2200" dirty="0">
              <a:effectLst/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42900" marR="0" lvl="0" indent="-34290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MX" sz="220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El Grupo se ha reunido en siete ocasiones durante junio, julio, agosto y la primera semana de septiembre.</a:t>
            </a:r>
            <a:r>
              <a:rPr lang="es-MX" sz="2200" baseline="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s-MX" sz="220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Al concluir las exposiciones sobre prácticas</a:t>
            </a:r>
            <a:r>
              <a:rPr lang="es-MX" sz="2200" baseline="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 vigentes, se </a:t>
            </a:r>
            <a:r>
              <a:rPr lang="es-MX" sz="220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integró un resumen de las mismas.</a:t>
            </a:r>
          </a:p>
        </p:txBody>
      </p:sp>
    </p:spTree>
    <p:extLst>
      <p:ext uri="{BB962C8B-B14F-4D97-AF65-F5344CB8AC3E}">
        <p14:creationId xmlns:p14="http://schemas.microsoft.com/office/powerpoint/2010/main" val="35422094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sz="2200" b="1" i="0" baseline="0" dirty="0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Medidas </a:t>
            </a:r>
            <a:r>
              <a:rPr lang="es-MX" sz="2200" b="1" i="0" baseline="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informáticas: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200" b="0" i="0" dirty="0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En </a:t>
            </a:r>
            <a:r>
              <a:rPr lang="es-MX" sz="2200" b="0" i="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el modo kiosko el usuario sólo puede interactuar con el</a:t>
            </a:r>
            <a:r>
              <a:rPr lang="es-MX" sz="2200" b="0" i="0" baseline="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 dispositivo </a:t>
            </a:r>
            <a:r>
              <a:rPr lang="es-MX" sz="2200" b="0" i="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a través de un entorno </a:t>
            </a:r>
            <a:r>
              <a:rPr lang="es-MX" sz="2200" b="0" i="0" dirty="0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acotado, </a:t>
            </a:r>
            <a:r>
              <a:rPr lang="es-MX" sz="2200" b="0" i="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es decir, el</a:t>
            </a:r>
            <a:r>
              <a:rPr lang="es-MX" sz="2200" b="0" i="0" baseline="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 usuario únicamente tiene acceso a los servicios de comunicaciones y de las aplicaciones que previamente se definieron</a:t>
            </a:r>
            <a:r>
              <a:rPr lang="es-MX" sz="2200" b="0" i="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. </a:t>
            </a:r>
            <a:endParaRPr lang="es-MX" sz="2200" b="0" i="0" dirty="0" smtClean="0">
              <a:effectLst/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200" dirty="0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El </a:t>
            </a:r>
            <a:r>
              <a:rPr lang="es-MX" sz="2200" i="1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cifrado</a:t>
            </a:r>
            <a:r>
              <a:rPr lang="es-MX" sz="220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 o </a:t>
            </a:r>
            <a:r>
              <a:rPr lang="es-MX" sz="2200" i="1" dirty="0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encriptado</a:t>
            </a:r>
            <a:r>
              <a:rPr lang="es-MX" sz="2200" dirty="0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s-MX" sz="220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implica alterar los datos</a:t>
            </a:r>
            <a:r>
              <a:rPr lang="es-MX" sz="2200" baseline="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s-MX" sz="220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mediante el uso de una clave, de modo que no sean legibles para quienes no posean dicha clave. </a:t>
            </a:r>
            <a:endParaRPr lang="es-MX" sz="2200" dirty="0" smtClean="0">
              <a:effectLst/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dirty="0" smtClean="0"/>
              <a:t>Acceso </a:t>
            </a:r>
            <a:r>
              <a:rPr lang="es-MX" dirty="0"/>
              <a:t>restringido a repositorios de información es el control del acceso digital a la información, por</a:t>
            </a:r>
            <a:r>
              <a:rPr lang="es-MX" baseline="0" dirty="0"/>
              <a:t> medio la determinación los usuarios que tienen permisos para ello y mediante una contraseña.</a:t>
            </a:r>
          </a:p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MX" sz="2200" b="0" i="0" baseline="0" dirty="0">
              <a:effectLst/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b="1" dirty="0" smtClean="0"/>
              <a:t>Medidas </a:t>
            </a:r>
            <a:r>
              <a:rPr lang="es-MX" b="1" dirty="0"/>
              <a:t>de confidencialidad previas a la difusión de información</a:t>
            </a:r>
            <a:endParaRPr lang="en-US" b="1" dirty="0"/>
          </a:p>
          <a:p>
            <a:pPr marL="342900" marR="0" lvl="0" indent="-34290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s-MX" dirty="0" smtClean="0"/>
              <a:t>Supresión </a:t>
            </a:r>
            <a:r>
              <a:rPr lang="es-MX" dirty="0"/>
              <a:t>de datos sustituyendo por caracteres </a:t>
            </a:r>
            <a:r>
              <a:rPr lang="es-MX" dirty="0" smtClean="0"/>
              <a:t>especiales: consiste</a:t>
            </a:r>
            <a:r>
              <a:rPr lang="es-ES" dirty="0" smtClean="0"/>
              <a:t> </a:t>
            </a:r>
            <a:r>
              <a:rPr lang="es-ES" dirty="0"/>
              <a:t>en sustituir el dato por un asterisco</a:t>
            </a:r>
            <a:r>
              <a:rPr lang="es-ES" baseline="0" dirty="0"/>
              <a:t> o </a:t>
            </a:r>
            <a:r>
              <a:rPr lang="es-ES" baseline="0" dirty="0" smtClean="0"/>
              <a:t>letra</a:t>
            </a:r>
            <a:r>
              <a:rPr lang="es-ES" dirty="0" smtClean="0"/>
              <a:t>, </a:t>
            </a:r>
            <a:r>
              <a:rPr lang="es-ES" dirty="0"/>
              <a:t>evitando así que se sepa a cuántas unidades se</a:t>
            </a:r>
            <a:r>
              <a:rPr lang="es-ES" baseline="0" dirty="0"/>
              <a:t> refiere la </a:t>
            </a:r>
            <a:r>
              <a:rPr lang="es-ES" baseline="0" dirty="0" smtClean="0"/>
              <a:t>información.</a:t>
            </a:r>
            <a:endParaRPr lang="en-US" baseline="0" dirty="0" smtClean="0"/>
          </a:p>
          <a:p>
            <a:pPr marL="342900" marR="0" lvl="0" indent="-34290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s-MX" dirty="0" smtClean="0"/>
              <a:t>Agregación </a:t>
            </a:r>
            <a:r>
              <a:rPr lang="es-MX" dirty="0"/>
              <a:t>de resultados, por áreas geográficas o </a:t>
            </a:r>
            <a:r>
              <a:rPr lang="es-MX" dirty="0" smtClean="0"/>
              <a:t>clases:</a:t>
            </a:r>
            <a:r>
              <a:rPr lang="es-MX" baseline="0" dirty="0" smtClean="0"/>
              <a:t> consiste </a:t>
            </a:r>
            <a:r>
              <a:rPr lang="es-MX" baseline="0" dirty="0"/>
              <a:t>en agrupar la información hasta el nivel en el que no es posible hacer la identificación de las personas físicas o morales a las que se hace referencia. </a:t>
            </a:r>
            <a:r>
              <a:rPr lang="es-MX" baseline="0" dirty="0" smtClean="0"/>
              <a:t>La </a:t>
            </a:r>
            <a:r>
              <a:rPr lang="es-MX" baseline="0" dirty="0"/>
              <a:t>convención es aplicar alguna de estas dos medidas cuando </a:t>
            </a:r>
            <a:r>
              <a:rPr lang="es-MX" baseline="0" dirty="0" smtClean="0"/>
              <a:t>hay menos </a:t>
            </a:r>
            <a:r>
              <a:rPr lang="es-MX" baseline="0" dirty="0"/>
              <a:t>de 3 observaciones.</a:t>
            </a:r>
          </a:p>
          <a:p>
            <a:pPr marL="342900" marR="0" lvl="0" indent="-34290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s-MX" baseline="0" dirty="0"/>
          </a:p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b="1" baseline="0" dirty="0" smtClean="0"/>
              <a:t>Laboratorio </a:t>
            </a:r>
            <a:r>
              <a:rPr lang="es-MX" b="1" baseline="0" dirty="0"/>
              <a:t>de Microdatos</a:t>
            </a:r>
          </a:p>
          <a:p>
            <a:pPr marL="342900" marR="0" lvl="0" indent="-34290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MX" noProof="0" dirty="0" smtClean="0"/>
              <a:t>Acreditación</a:t>
            </a:r>
            <a:r>
              <a:rPr lang="en-US" baseline="0" dirty="0" smtClean="0"/>
              <a:t> </a:t>
            </a:r>
            <a:r>
              <a:rPr lang="en-US" baseline="0" dirty="0"/>
              <a:t>del </a:t>
            </a:r>
            <a:r>
              <a:rPr lang="es-MX" baseline="0" noProof="0" dirty="0"/>
              <a:t>investigador</a:t>
            </a:r>
            <a:r>
              <a:rPr lang="en-US" baseline="0" dirty="0"/>
              <a:t> y </a:t>
            </a:r>
            <a:r>
              <a:rPr lang="es-MX" baseline="0" noProof="0" dirty="0"/>
              <a:t>su</a:t>
            </a:r>
            <a:r>
              <a:rPr lang="en-US" baseline="0" dirty="0"/>
              <a:t> </a:t>
            </a:r>
            <a:r>
              <a:rPr lang="es-MX" baseline="0" noProof="0" dirty="0" smtClean="0"/>
              <a:t>proyecto:</a:t>
            </a:r>
            <a:r>
              <a:rPr lang="en-US" baseline="0" dirty="0" smtClean="0"/>
              <a:t> </a:t>
            </a:r>
            <a:r>
              <a:rPr lang="en-US" baseline="0" dirty="0"/>
              <a:t>la </a:t>
            </a:r>
            <a:r>
              <a:rPr lang="es-MX" baseline="0" noProof="0" dirty="0"/>
              <a:t>acreditación</a:t>
            </a:r>
            <a:r>
              <a:rPr lang="en-US" baseline="0" dirty="0"/>
              <a:t> se </a:t>
            </a:r>
            <a:r>
              <a:rPr lang="es-MX" baseline="0" noProof="0" dirty="0"/>
              <a:t>logra</a:t>
            </a:r>
            <a:r>
              <a:rPr lang="en-US" baseline="0" dirty="0"/>
              <a:t> </a:t>
            </a:r>
            <a:r>
              <a:rPr lang="es-MX" baseline="0" noProof="0" dirty="0"/>
              <a:t>por</a:t>
            </a:r>
            <a:r>
              <a:rPr lang="en-US" baseline="0" dirty="0"/>
              <a:t> </a:t>
            </a:r>
            <a:r>
              <a:rPr lang="es-MX" baseline="0" noProof="0" dirty="0"/>
              <a:t>medio</a:t>
            </a:r>
            <a:r>
              <a:rPr lang="en-US" baseline="0" dirty="0"/>
              <a:t> de </a:t>
            </a:r>
            <a:r>
              <a:rPr lang="es-MX" baseline="0" noProof="0" dirty="0"/>
              <a:t>convenio</a:t>
            </a:r>
            <a:r>
              <a:rPr lang="en-US" baseline="0" dirty="0"/>
              <a:t> de </a:t>
            </a:r>
            <a:r>
              <a:rPr lang="es-MX" baseline="0" noProof="0" dirty="0"/>
              <a:t>colaboración</a:t>
            </a:r>
            <a:r>
              <a:rPr lang="en-US" baseline="0" dirty="0"/>
              <a:t> entre la </a:t>
            </a:r>
            <a:r>
              <a:rPr lang="es-MX" baseline="0" noProof="0" dirty="0"/>
              <a:t>institución</a:t>
            </a:r>
            <a:r>
              <a:rPr lang="en-US" baseline="0" dirty="0"/>
              <a:t> de </a:t>
            </a:r>
            <a:r>
              <a:rPr lang="es-MX" baseline="0" noProof="0" dirty="0"/>
              <a:t>procedencia</a:t>
            </a:r>
            <a:r>
              <a:rPr lang="en-US" baseline="0" dirty="0"/>
              <a:t> del </a:t>
            </a:r>
            <a:r>
              <a:rPr lang="es-MX" baseline="0" noProof="0" dirty="0"/>
              <a:t>investigador</a:t>
            </a:r>
            <a:r>
              <a:rPr lang="en-US" baseline="0" dirty="0"/>
              <a:t> y el </a:t>
            </a:r>
            <a:r>
              <a:rPr lang="en-US" baseline="0" dirty="0" smtClean="0"/>
              <a:t>INEGI; el </a:t>
            </a:r>
            <a:r>
              <a:rPr lang="en-US" baseline="0" dirty="0"/>
              <a:t>jefe </a:t>
            </a:r>
            <a:r>
              <a:rPr lang="es-MX" baseline="0" noProof="0" dirty="0"/>
              <a:t>inmediato</a:t>
            </a:r>
            <a:r>
              <a:rPr lang="en-US" baseline="0" dirty="0"/>
              <a:t> y el </a:t>
            </a:r>
            <a:r>
              <a:rPr lang="es-MX" baseline="0" noProof="0" dirty="0"/>
              <a:t>usuario</a:t>
            </a:r>
            <a:r>
              <a:rPr lang="en-US" baseline="0" dirty="0"/>
              <a:t> </a:t>
            </a:r>
            <a:r>
              <a:rPr lang="es-MX" baseline="0" noProof="0" dirty="0"/>
              <a:t>firman</a:t>
            </a:r>
            <a:r>
              <a:rPr lang="en-US" baseline="0" dirty="0"/>
              <a:t> </a:t>
            </a:r>
            <a:r>
              <a:rPr lang="es-MX" baseline="0" noProof="0" dirty="0"/>
              <a:t>condiciones</a:t>
            </a:r>
            <a:r>
              <a:rPr lang="en-US" baseline="0" dirty="0"/>
              <a:t> de </a:t>
            </a:r>
            <a:r>
              <a:rPr lang="es-MX" baseline="0" noProof="0" dirty="0"/>
              <a:t>uso</a:t>
            </a:r>
            <a:r>
              <a:rPr lang="en-US" baseline="0" dirty="0"/>
              <a:t> del </a:t>
            </a:r>
            <a:r>
              <a:rPr lang="es-MX" baseline="0" noProof="0" dirty="0" smtClean="0"/>
              <a:t>Laboratorio</a:t>
            </a:r>
            <a:endParaRPr lang="es-MX" baseline="0" noProof="0" dirty="0"/>
          </a:p>
          <a:p>
            <a:pPr marL="342900" marR="0" lvl="0" indent="-34290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MX" noProof="0" dirty="0" smtClean="0"/>
              <a:t>Esquema</a:t>
            </a:r>
            <a:r>
              <a:rPr lang="en-US" dirty="0" smtClean="0"/>
              <a:t> </a:t>
            </a:r>
            <a:r>
              <a:rPr lang="en-US" dirty="0"/>
              <a:t>físico e Informático</a:t>
            </a:r>
            <a:r>
              <a:rPr lang="en-US" baseline="0" dirty="0"/>
              <a:t> de </a:t>
            </a:r>
            <a:r>
              <a:rPr lang="es-MX" baseline="0" noProof="0" dirty="0" smtClean="0"/>
              <a:t>protección</a:t>
            </a:r>
            <a:r>
              <a:rPr lang="en-US" baseline="0" dirty="0" smtClean="0"/>
              <a:t>: v</a:t>
            </a:r>
            <a:r>
              <a:rPr lang="es-MX" sz="2000" kern="0" dirty="0"/>
              <a:t>igilancia 24 horas, </a:t>
            </a:r>
            <a:r>
              <a:rPr lang="es-MX" sz="2000" kern="0" dirty="0" smtClean="0"/>
              <a:t>circuito </a:t>
            </a:r>
            <a:r>
              <a:rPr lang="es-MX" sz="2000" kern="0" dirty="0"/>
              <a:t>cerrado de televisión, zona de </a:t>
            </a:r>
            <a:r>
              <a:rPr lang="es-MX" sz="2000" kern="0" dirty="0" smtClean="0"/>
              <a:t>seguridad</a:t>
            </a:r>
            <a:r>
              <a:rPr lang="es-MX" sz="2000" dirty="0" smtClean="0"/>
              <a:t>,</a:t>
            </a:r>
            <a:r>
              <a:rPr lang="es-MX" sz="2000" baseline="0" dirty="0" smtClean="0"/>
              <a:t> </a:t>
            </a:r>
            <a:r>
              <a:rPr lang="es-MX" sz="2000" baseline="0" dirty="0"/>
              <a:t>no se permite el uso de papel dentro del </a:t>
            </a:r>
            <a:r>
              <a:rPr lang="es-MX" sz="2000" baseline="0" dirty="0" smtClean="0"/>
              <a:t>laboratorio, </a:t>
            </a:r>
            <a:r>
              <a:rPr lang="es-MX" sz="800" dirty="0"/>
              <a:t>se habilita espacio de trabajo</a:t>
            </a:r>
            <a:r>
              <a:rPr lang="es-MX" sz="800" baseline="0" dirty="0"/>
              <a:t> virtual para </a:t>
            </a:r>
            <a:r>
              <a:rPr lang="es-MX" sz="800" dirty="0"/>
              <a:t>cada día para sesión de </a:t>
            </a:r>
            <a:r>
              <a:rPr lang="es-MX" sz="800" dirty="0" smtClean="0"/>
              <a:t>usuario</a:t>
            </a:r>
            <a:r>
              <a:rPr lang="es-MX" sz="800" kern="0" dirty="0" smtClean="0"/>
              <a:t>,</a:t>
            </a:r>
            <a:r>
              <a:rPr lang="es-MX" sz="800" kern="0" baseline="0" dirty="0" smtClean="0"/>
              <a:t> </a:t>
            </a:r>
            <a:r>
              <a:rPr lang="es-MX" sz="800" dirty="0"/>
              <a:t>ingreso sin dispositivos digitales o </a:t>
            </a:r>
            <a:r>
              <a:rPr lang="es-MX" sz="800" dirty="0" smtClean="0"/>
              <a:t>analógicos</a:t>
            </a:r>
          </a:p>
          <a:p>
            <a:pPr marL="342900" marR="0" lvl="0" indent="-34290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MX" sz="2000" dirty="0" smtClean="0"/>
              <a:t>Verificación </a:t>
            </a:r>
            <a:r>
              <a:rPr lang="es-MX" sz="2000" dirty="0"/>
              <a:t>de la confidencialidad estadística de los resultados de cada procesamiento, antes de entregar al investigador</a:t>
            </a:r>
            <a:endParaRPr lang="en-US" sz="2000" dirty="0"/>
          </a:p>
          <a:p>
            <a:pPr marL="342900" indent="-342900">
              <a:buFontTx/>
              <a:buChar char="-"/>
            </a:pPr>
            <a:endParaRPr lang="es-MX" sz="2000" kern="0" dirty="0"/>
          </a:p>
          <a:p>
            <a:pPr marL="0" marR="0" lvl="0" indent="0" defTabSz="457200" rtl="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b="1" dirty="0">
                <a:latin typeface="Helvetica Neue Medium"/>
              </a:rPr>
              <a:t>Recepción</a:t>
            </a:r>
            <a:r>
              <a:rPr lang="es-ES" b="1" dirty="0"/>
              <a:t> </a:t>
            </a:r>
            <a:r>
              <a:rPr lang="es-ES" b="1" dirty="0">
                <a:latin typeface="Helvetica Neue Medium"/>
              </a:rPr>
              <a:t>de datos, nivel registro</a:t>
            </a:r>
            <a:endParaRPr lang="es-ES" b="1" dirty="0"/>
          </a:p>
          <a:p>
            <a:pPr marL="342900" lvl="0" indent="-342900">
              <a:buFontTx/>
              <a:buChar char="-"/>
            </a:pPr>
            <a:r>
              <a:rPr lang="es-MX" dirty="0" smtClean="0"/>
              <a:t>Sistema </a:t>
            </a:r>
            <a:r>
              <a:rPr lang="es-MX" dirty="0"/>
              <a:t>de Gestión de Archivos del Acervo de Registros </a:t>
            </a:r>
            <a:r>
              <a:rPr lang="es-MX" dirty="0" smtClean="0"/>
              <a:t>Administrativos:</a:t>
            </a:r>
            <a:r>
              <a:rPr lang="es-MX" baseline="0" dirty="0" smtClean="0"/>
              <a:t> </a:t>
            </a:r>
            <a:r>
              <a:rPr lang="es-MX" dirty="0" smtClean="0"/>
              <a:t>en </a:t>
            </a:r>
            <a:r>
              <a:rPr lang="es-MX" baseline="0" dirty="0"/>
              <a:t>la transferencia electrónica de registros se cifra la información y el canal de comunicación, se realiza entre equipos que únicamente se utilizan para esa actividad, el acceso al espacio físico en el que está el equipo de cómputo es restringido y el acceso lógico es controlado por usuario y </a:t>
            </a:r>
            <a:r>
              <a:rPr lang="es-MX" baseline="0" dirty="0" smtClean="0"/>
              <a:t>contraseña</a:t>
            </a:r>
            <a:endParaRPr lang="es-MX" baseline="0" dirty="0"/>
          </a:p>
          <a:p>
            <a:pPr marL="342900" lvl="0" indent="-342900">
              <a:buFontTx/>
              <a:buChar char="-"/>
            </a:pPr>
            <a:r>
              <a:rPr lang="es-MX" dirty="0" smtClean="0"/>
              <a:t>Cláusulas </a:t>
            </a:r>
            <a:r>
              <a:rPr lang="es-MX" dirty="0"/>
              <a:t>de confidencialidad en contratos de modernización </a:t>
            </a:r>
            <a:r>
              <a:rPr lang="es-MX" dirty="0" smtClean="0"/>
              <a:t>catastral:</a:t>
            </a:r>
            <a:r>
              <a:rPr lang="es-MX" baseline="0" dirty="0" smtClean="0"/>
              <a:t> </a:t>
            </a:r>
            <a:r>
              <a:rPr lang="es-MX" baseline="0" dirty="0"/>
              <a:t>la cláusula define que las “Partes” se obligan a respetar los principios de confidencialidad definidos en la </a:t>
            </a:r>
            <a:r>
              <a:rPr lang="es-MX" baseline="0" dirty="0" smtClean="0"/>
              <a:t>LSNIEG</a:t>
            </a:r>
            <a:endParaRPr lang="es-MX" baseline="0" dirty="0"/>
          </a:p>
          <a:p>
            <a:pPr marL="0" lvl="0" indent="0">
              <a:buFontTx/>
              <a:buNone/>
            </a:pPr>
            <a:endParaRPr lang="es-MX" baseline="0" dirty="0"/>
          </a:p>
          <a:p>
            <a:pPr marL="0" lvl="0" indent="0">
              <a:buFontTx/>
              <a:buNone/>
            </a:pPr>
            <a:r>
              <a:rPr lang="es-MX" b="1" baseline="0" dirty="0"/>
              <a:t>Censos Económicos 2019</a:t>
            </a:r>
            <a:endParaRPr lang="en-US" b="1" dirty="0"/>
          </a:p>
          <a:p>
            <a:pPr marL="342900" marR="0" lvl="0" indent="-34290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s-MX" dirty="0"/>
              <a:t>Supresión parcial con incorporación complementaria de </a:t>
            </a:r>
            <a:r>
              <a:rPr lang="es-MX" dirty="0" smtClean="0"/>
              <a:t>indicadores: sustituir </a:t>
            </a:r>
            <a:r>
              <a:rPr lang="es-MX" dirty="0"/>
              <a:t>los</a:t>
            </a:r>
            <a:r>
              <a:rPr lang="es-MX" baseline="0" dirty="0"/>
              <a:t> datos que posibilitan la identificación de la persona física o moral </a:t>
            </a:r>
            <a:r>
              <a:rPr lang="es-MX" b="1" baseline="0" dirty="0"/>
              <a:t>por indicadores</a:t>
            </a:r>
            <a:r>
              <a:rPr lang="es-MX" baseline="0" dirty="0"/>
              <a:t>, buscando mantener la utilidad de la información.</a:t>
            </a:r>
          </a:p>
          <a:p>
            <a:pPr marL="342900" marR="0" lvl="0" indent="-34290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s-MX" baseline="0" dirty="0"/>
          </a:p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b="1" baseline="0" dirty="0"/>
              <a:t>Seguridad en activos de información</a:t>
            </a:r>
          </a:p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2200" b="0" i="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Activo de Información: Toda aquella Información y medio que la contiene, que por su importancia y el valor que representa para el Instituto, </a:t>
            </a:r>
            <a:r>
              <a:rPr lang="es-MX" sz="2200" b="0" i="0" dirty="0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deba </a:t>
            </a:r>
            <a:r>
              <a:rPr lang="es-MX" sz="2200" b="0" i="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ser </a:t>
            </a:r>
            <a:r>
              <a:rPr lang="es-MX" sz="2200" b="0" i="0" dirty="0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protegida </a:t>
            </a:r>
            <a:r>
              <a:rPr lang="es-MX" sz="2200" b="0" i="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para mantener su confidencialidad, disponibilidad e integridad, acorde al valor que se le </a:t>
            </a:r>
            <a:r>
              <a:rPr lang="es-MX" sz="2200" b="0" i="0" dirty="0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otorgue.</a:t>
            </a:r>
            <a:r>
              <a:rPr lang="es-MX" sz="2200" b="0" i="0" baseline="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s-MX" sz="2200" b="0" i="0" dirty="0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Se</a:t>
            </a:r>
            <a:r>
              <a:rPr lang="es-MX" sz="2200" b="0" i="0" baseline="0" dirty="0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s-MX" sz="2200" b="0" i="0" baseline="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establece una calificación de cada activo de información con base en los requerimientos de protección de su confidencialidad, integridad y disponibilidad.  Aquellos activos que tengan mayor requerimiento constituyen los </a:t>
            </a:r>
            <a:r>
              <a:rPr lang="es-MX" sz="2200" b="1" i="0" baseline="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activos críticos</a:t>
            </a:r>
            <a:r>
              <a:rPr lang="es-MX" sz="2200" b="0" i="0" baseline="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s-MX" sz="2200" b="0" i="0" baseline="0" dirty="0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ante </a:t>
            </a:r>
            <a:r>
              <a:rPr lang="es-MX" sz="2200" b="0" i="0" baseline="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lo cual se establecen adicionalmente medidas tecnológicas, administrativas y legales, con base en criterios específicos definidos normativamente.</a:t>
            </a:r>
            <a:endParaRPr lang="es-MX" sz="2200" b="0" i="0" dirty="0">
              <a:effectLst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7768892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3304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s-MX" sz="220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Proteger la confidencialidad implica proteger todos los datos que se captan.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s-MX" sz="2200" dirty="0">
              <a:effectLst/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s-MX" sz="220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Actualmente, se realizan esfuerzos por proteger confidencialidad de los informantes, pero necesitamos ir un paso adelante, ya que los métodos tradicionales no son suficientes. En julio de 2019 la revista </a:t>
            </a:r>
            <a:r>
              <a:rPr lang="es-MX" sz="2200" dirty="0" err="1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Nature</a:t>
            </a:r>
            <a:r>
              <a:rPr lang="es-MX" sz="220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s-MX" sz="2200" dirty="0" err="1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Communications</a:t>
            </a:r>
            <a:r>
              <a:rPr lang="es-MX" sz="220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 publicó un </a:t>
            </a:r>
            <a:r>
              <a:rPr lang="es-MX" sz="2200" dirty="0" err="1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paper</a:t>
            </a:r>
            <a:r>
              <a:rPr lang="es-MX" sz="220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 con los resultados de un experimento realizado por tres investigadores en el que, a través de un algoritmo y el uso de bases de datos públicas, pudieron identificar al 99.9% de la población de Estados Unidos.</a:t>
            </a:r>
          </a:p>
          <a:p>
            <a:endParaRPr lang="es-MX" dirty="0"/>
          </a:p>
          <a:p>
            <a:r>
              <a:rPr lang="es-MX" dirty="0"/>
              <a:t>Nota tomada de </a:t>
            </a:r>
            <a:r>
              <a:rPr lang="es-MX" dirty="0">
                <a:hlinkClick r:id="rId3"/>
              </a:rPr>
              <a:t>https://invdes.com.mx/politica-cyt-i/eu-un-algoritmo-identifica-al-999-de-los-ciudadanos-a-partir-de-bases-publicas-de-datos-anonimos/</a:t>
            </a:r>
            <a:endParaRPr lang="es-MX" dirty="0"/>
          </a:p>
          <a:p>
            <a:endParaRPr lang="es-MX" dirty="0"/>
          </a:p>
          <a:p>
            <a:r>
              <a:rPr lang="es-MX" dirty="0"/>
              <a:t>Artículo de </a:t>
            </a:r>
            <a:r>
              <a:rPr lang="es-MX" dirty="0" err="1"/>
              <a:t>Nature</a:t>
            </a:r>
            <a:r>
              <a:rPr lang="es-MX" dirty="0"/>
              <a:t> </a:t>
            </a:r>
            <a:r>
              <a:rPr lang="es-MX" dirty="0" err="1"/>
              <a:t>Communications</a:t>
            </a:r>
            <a:r>
              <a:rPr lang="es-MX" dirty="0"/>
              <a:t>:  </a:t>
            </a:r>
            <a:r>
              <a:rPr lang="es-MX" b="1" dirty="0">
                <a:hlinkClick r:id="rId4"/>
              </a:rPr>
              <a:t>https://www.nature.com/articles/s41467-019-10933-3</a:t>
            </a:r>
            <a:r>
              <a:rPr lang="es-MX" b="1" dirty="0"/>
              <a:t> </a:t>
            </a:r>
          </a:p>
          <a:p>
            <a:endParaRPr lang="es-MX" b="1" dirty="0"/>
          </a:p>
          <a:p>
            <a:endParaRPr lang="es-MX" dirty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6356014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err="1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3518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Para </a:t>
            </a:r>
            <a:r>
              <a:rPr lang="en-US" dirty="0" err="1"/>
              <a:t>comprender</a:t>
            </a:r>
            <a:r>
              <a:rPr lang="en-US" dirty="0"/>
              <a:t> la </a:t>
            </a:r>
            <a:r>
              <a:rPr lang="en-US" dirty="0" err="1"/>
              <a:t>c</a:t>
            </a:r>
            <a:r>
              <a:rPr lang="en-US" dirty="0" err="1" smtClean="0"/>
              <a:t>onfidencialidad</a:t>
            </a:r>
            <a:r>
              <a:rPr lang="en-US" dirty="0" smtClean="0"/>
              <a:t> </a:t>
            </a:r>
            <a:r>
              <a:rPr lang="en-US" dirty="0" err="1"/>
              <a:t>estadística</a:t>
            </a:r>
            <a:r>
              <a:rPr lang="en-US" dirty="0"/>
              <a:t>, </a:t>
            </a:r>
            <a:r>
              <a:rPr lang="en-US" dirty="0" err="1"/>
              <a:t>tenemos</a:t>
            </a:r>
            <a:r>
              <a:rPr lang="en-US" dirty="0"/>
              <a:t> que </a:t>
            </a:r>
            <a:r>
              <a:rPr lang="en-US" dirty="0" err="1"/>
              <a:t>partir</a:t>
            </a:r>
            <a:r>
              <a:rPr lang="en-US" dirty="0"/>
              <a:t> del </a:t>
            </a:r>
            <a:r>
              <a:rPr lang="en-US" dirty="0" err="1"/>
              <a:t>Proceso</a:t>
            </a:r>
            <a:r>
              <a:rPr lang="en-US" dirty="0"/>
              <a:t> de </a:t>
            </a:r>
            <a:r>
              <a:rPr lang="en-US" dirty="0" err="1"/>
              <a:t>Producción</a:t>
            </a:r>
            <a:r>
              <a:rPr lang="en-US" dirty="0"/>
              <a:t> de </a:t>
            </a:r>
            <a:r>
              <a:rPr lang="en-US" dirty="0" err="1"/>
              <a:t>Información</a:t>
            </a:r>
            <a:r>
              <a:rPr lang="en-US" dirty="0"/>
              <a:t> </a:t>
            </a:r>
            <a:r>
              <a:rPr lang="en-US" dirty="0" err="1"/>
              <a:t>Estadística</a:t>
            </a:r>
            <a:r>
              <a:rPr lang="en-US" dirty="0"/>
              <a:t> y </a:t>
            </a:r>
            <a:r>
              <a:rPr lang="en-US" dirty="0" err="1"/>
              <a:t>Geográfica</a:t>
            </a:r>
            <a:r>
              <a:rPr lang="en-US" dirty="0"/>
              <a:t>, </a:t>
            </a:r>
            <a:r>
              <a:rPr lang="en-US" dirty="0" err="1"/>
              <a:t>cuyo</a:t>
            </a:r>
            <a:r>
              <a:rPr lang="en-US" dirty="0"/>
              <a:t> </a:t>
            </a:r>
            <a:r>
              <a:rPr lang="en-US" dirty="0" err="1"/>
              <a:t>insumo</a:t>
            </a:r>
            <a:r>
              <a:rPr lang="en-US" dirty="0"/>
              <a:t> son los </a:t>
            </a:r>
            <a:r>
              <a:rPr lang="en-US" dirty="0" err="1"/>
              <a:t>datos</a:t>
            </a:r>
            <a:r>
              <a:rPr lang="en-US" dirty="0"/>
              <a:t> de las personas </a:t>
            </a:r>
            <a:r>
              <a:rPr lang="en-US" dirty="0" err="1"/>
              <a:t>físicas</a:t>
            </a:r>
            <a:r>
              <a:rPr lang="en-US" dirty="0"/>
              <a:t> o </a:t>
            </a:r>
            <a:r>
              <a:rPr lang="en-US" dirty="0" err="1"/>
              <a:t>morales</a:t>
            </a:r>
            <a:r>
              <a:rPr lang="en-US" dirty="0"/>
              <a:t> que se </a:t>
            </a:r>
            <a:r>
              <a:rPr lang="en-US" dirty="0" err="1"/>
              <a:t>captan</a:t>
            </a:r>
            <a:r>
              <a:rPr lang="en-US" dirty="0"/>
              <a:t> para fines </a:t>
            </a:r>
            <a:r>
              <a:rPr lang="en-US" dirty="0" err="1"/>
              <a:t>estadísticos</a:t>
            </a:r>
            <a:r>
              <a:rPr lang="en-US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MX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dirty="0"/>
              <a:t>El producto genérico del MPEG es la Información Estadística y Geográfica, que es de acceso público, se presenta de forma agregada e incluye el acceso controlado a microdatos.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MX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dirty="0"/>
              <a:t>La confidencialidad estadística implica que, con respecto a las personas físicas o morales: se prohíba el uso para fines no estadísticos de los</a:t>
            </a:r>
            <a:r>
              <a:rPr lang="es-MX" baseline="0" dirty="0"/>
              <a:t> </a:t>
            </a:r>
            <a:r>
              <a:rPr lang="es-MX" dirty="0"/>
              <a:t>datos </a:t>
            </a:r>
            <a:r>
              <a:rPr lang="es-MX" dirty="0" smtClean="0"/>
              <a:t>correspondientes,</a:t>
            </a:r>
            <a:r>
              <a:rPr lang="es-MX" baseline="0" dirty="0" smtClean="0"/>
              <a:t> y </a:t>
            </a:r>
            <a:r>
              <a:rPr lang="es-MX" dirty="0" smtClean="0"/>
              <a:t>se </a:t>
            </a:r>
            <a:r>
              <a:rPr lang="es-MX" dirty="0"/>
              <a:t>evite su identificación </a:t>
            </a:r>
            <a:r>
              <a:rPr lang="es-MX" dirty="0" smtClean="0"/>
              <a:t>directa </a:t>
            </a:r>
            <a:r>
              <a:rPr lang="es-MX" dirty="0"/>
              <a:t>así como su identificación </a:t>
            </a:r>
            <a:r>
              <a:rPr lang="es-MX" dirty="0" smtClean="0"/>
              <a:t>indirecta, </a:t>
            </a:r>
            <a:r>
              <a:rPr lang="es-MX" dirty="0"/>
              <a:t>que resultaría de combinar diferentes fuentes,</a:t>
            </a:r>
            <a:r>
              <a:rPr lang="es-MX" baseline="0" dirty="0"/>
              <a:t> ya sea de </a:t>
            </a:r>
            <a:r>
              <a:rPr lang="es-MX" dirty="0"/>
              <a:t>información oficial o de otro tipo.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12926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dirty="0"/>
              <a:t>Con base en las referencias internacionales, hemos trabajado en un conjunto de conceptos básicos sobre el tema a partir</a:t>
            </a:r>
            <a:r>
              <a:rPr lang="es-MX" baseline="0" dirty="0"/>
              <a:t> de los cuales construyamos </a:t>
            </a:r>
            <a:r>
              <a:rPr lang="es-MX" dirty="0"/>
              <a:t>las Reglas.</a:t>
            </a:r>
          </a:p>
        </p:txBody>
      </p:sp>
    </p:spTree>
    <p:extLst>
      <p:ext uri="{BB962C8B-B14F-4D97-AF65-F5344CB8AC3E}">
        <p14:creationId xmlns:p14="http://schemas.microsoft.com/office/powerpoint/2010/main" val="23111940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s-MX" sz="220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La Protección de la Confidencialidad estadística es un tema relacionado con varios aspectos que van desde lo legal, lo administrativo y lo tecnológico. No consiste en aplicar un tipo de algoritmo o comprar un tipo determinado de software, se requiere de la suma de varios aspectos dentro de la institución en donde cada uno en el ámbito de su competencia contribuyan a los dos aspectos</a:t>
            </a:r>
            <a:r>
              <a:rPr lang="es-MX" dirty="0"/>
              <a:t> </a:t>
            </a:r>
            <a:r>
              <a:rPr lang="es-MX" sz="220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de la Confidencialidad Estadística.</a:t>
            </a:r>
            <a:endParaRPr lang="en-US" sz="2200" dirty="0">
              <a:effectLst/>
              <a:latin typeface="Helvetica Neue"/>
              <a:ea typeface="Helvetica Neue"/>
              <a:cs typeface="Helvetica Neue"/>
              <a:sym typeface="Helvetica Neue"/>
            </a:endParaRPr>
          </a:p>
          <a:p>
            <a:endParaRPr lang="en-US" dirty="0"/>
          </a:p>
          <a:p>
            <a:pPr marL="571500" indent="-571500" algn="l">
              <a:lnSpc>
                <a:spcPct val="130000"/>
              </a:lnSpc>
              <a:spcBef>
                <a:spcPts val="1200"/>
              </a:spcBef>
              <a:spcAft>
                <a:spcPts val="1200"/>
              </a:spcAft>
              <a:buFont typeface="Arial,Sans-Serif"/>
              <a:buChar char="•"/>
            </a:pPr>
            <a:r>
              <a:rPr lang="es-MX" dirty="0"/>
              <a:t>Evitar que una persona física o moral sea identificada</a:t>
            </a:r>
            <a:endParaRPr lang="en-US" dirty="0"/>
          </a:p>
          <a:p>
            <a:pPr marL="571500" indent="-571500" algn="l">
              <a:lnSpc>
                <a:spcPct val="130000"/>
              </a:lnSpc>
              <a:spcBef>
                <a:spcPts val="1200"/>
              </a:spcBef>
              <a:spcAft>
                <a:spcPts val="1200"/>
              </a:spcAft>
              <a:buFont typeface="Arial,Sans-Serif"/>
              <a:buChar char="•"/>
            </a:pPr>
            <a:r>
              <a:rPr lang="es-MX" dirty="0"/>
              <a:t>Uso de datos de personas físicas o morales exclusivamente para fines estadísticos</a:t>
            </a:r>
          </a:p>
          <a:p>
            <a:pPr algn="l">
              <a:lnSpc>
                <a:spcPct val="130000"/>
              </a:lnSpc>
              <a:spcBef>
                <a:spcPts val="1200"/>
              </a:spcBef>
              <a:spcAft>
                <a:spcPts val="1200"/>
              </a:spcAft>
            </a:pPr>
            <a:endParaRPr lang="es-MX" dirty="0"/>
          </a:p>
          <a:p>
            <a:pPr algn="l">
              <a:lnSpc>
                <a:spcPct val="130000"/>
              </a:lnSpc>
              <a:spcBef>
                <a:spcPts val="1200"/>
              </a:spcBef>
              <a:spcAft>
                <a:spcPts val="1200"/>
              </a:spcAft>
              <a:buFont typeface="Arial,Sans-Serif"/>
            </a:pP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8322113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97081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ortada">
    <p:bg>
      <p:bgPr>
        <a:solidFill>
          <a:srgbClr val="0832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26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12860636" y="5414985"/>
            <a:ext cx="9842378" cy="2286001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17700" b="1" i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s-ES" dirty="0"/>
              <a:t>Título</a:t>
            </a:r>
            <a:endParaRPr dirty="0"/>
          </a:p>
        </p:txBody>
      </p:sp>
      <p:sp>
        <p:nvSpPr>
          <p:cNvPr id="8" name="Rectangle"/>
          <p:cNvSpPr/>
          <p:nvPr userDrawn="1"/>
        </p:nvSpPr>
        <p:spPr>
          <a:xfrm>
            <a:off x="12185650" y="6023140"/>
            <a:ext cx="74878" cy="166972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FIN">
    <p:bg>
      <p:bgPr>
        <a:solidFill>
          <a:srgbClr val="0832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INEGI2018-Plantilla_Conociendo-Mexico.png" descr="INEGI2018-Plantilla_Conociendo-Mexic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9070" y="3459401"/>
            <a:ext cx="9594570" cy="5583664"/>
          </a:xfrm>
          <a:prstGeom prst="rect">
            <a:avLst/>
          </a:prstGeom>
          <a:ln w="12700">
            <a:miter lim="400000"/>
          </a:ln>
        </p:spPr>
      </p:pic>
      <p:pic>
        <p:nvPicPr>
          <p:cNvPr id="53" name="Pleca.png" descr="Plec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598417"/>
            <a:ext cx="24384001" cy="110947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Bullets pleca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Body Level One…"/>
          <p:cNvSpPr txBox="1">
            <a:spLocks noGrp="1"/>
          </p:cNvSpPr>
          <p:nvPr>
            <p:ph type="body" idx="1"/>
          </p:nvPr>
        </p:nvSpPr>
        <p:spPr>
          <a:xfrm>
            <a:off x="598702" y="1565803"/>
            <a:ext cx="23186595" cy="10358994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buClr>
                <a:srgbClr val="0174C8"/>
              </a:buClr>
            </a:lvl1pPr>
            <a:lvl2pPr>
              <a:buClr>
                <a:srgbClr val="0174C8"/>
              </a:buClr>
            </a:lvl2pPr>
            <a:lvl3pPr>
              <a:buClr>
                <a:srgbClr val="0174C8"/>
              </a:buClr>
            </a:lvl3pPr>
            <a:lvl4pPr>
              <a:buClr>
                <a:srgbClr val="0174C8"/>
              </a:buClr>
            </a:lvl4pPr>
            <a:lvl5pPr>
              <a:buClr>
                <a:srgbClr val="0174C8"/>
              </a:buCl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dirty="0"/>
          </a:p>
        </p:txBody>
      </p:sp>
      <p:pic>
        <p:nvPicPr>
          <p:cNvPr id="117" name="INEGI2018-Plantilla_Pleca_superior.png" descr="INEGI2018-Plantilla_Pleca_superio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1139"/>
            <a:ext cx="24384001" cy="110947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20" name="Group"/>
          <p:cNvGrpSpPr/>
          <p:nvPr/>
        </p:nvGrpSpPr>
        <p:grpSpPr>
          <a:xfrm>
            <a:off x="0" y="12199954"/>
            <a:ext cx="24384000" cy="1524513"/>
            <a:chOff x="0" y="0"/>
            <a:chExt cx="24384000" cy="1524512"/>
          </a:xfrm>
        </p:grpSpPr>
        <p:sp>
          <p:nvSpPr>
            <p:cNvPr id="118" name="Rectangle"/>
            <p:cNvSpPr/>
            <p:nvPr/>
          </p:nvSpPr>
          <p:spPr>
            <a:xfrm>
              <a:off x="0" y="87840"/>
              <a:ext cx="24384000" cy="1436673"/>
            </a:xfrm>
            <a:prstGeom prst="rect">
              <a:avLst/>
            </a:prstGeom>
            <a:solidFill>
              <a:srgbClr val="0174C8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19" name="Rectangle"/>
            <p:cNvSpPr/>
            <p:nvPr/>
          </p:nvSpPr>
          <p:spPr>
            <a:xfrm>
              <a:off x="0" y="0"/>
              <a:ext cx="24384000" cy="107033"/>
            </a:xfrm>
            <a:prstGeom prst="rect">
              <a:avLst/>
            </a:prstGeom>
            <a:solidFill>
              <a:srgbClr val="B9BBBB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</p:grpSp>
      <p:pic>
        <p:nvPicPr>
          <p:cNvPr id="121" name="INEGI2018-Plantilla_Logo_INEGI.png" descr="INEGI2018-Plantilla_Logo_INEGI.png"/>
          <p:cNvPicPr>
            <a:picLocks noChangeAspect="1"/>
          </p:cNvPicPr>
          <p:nvPr/>
        </p:nvPicPr>
        <p:blipFill>
          <a:blip r:embed="rId3"/>
          <a:srcRect t="31617" b="31617"/>
          <a:stretch>
            <a:fillRect/>
          </a:stretch>
        </p:blipFill>
        <p:spPr>
          <a:xfrm>
            <a:off x="479900" y="12543495"/>
            <a:ext cx="4329262" cy="925028"/>
          </a:xfrm>
          <a:prstGeom prst="rect">
            <a:avLst/>
          </a:prstGeom>
          <a:ln w="12700">
            <a:miter lim="400000"/>
          </a:ln>
        </p:spPr>
      </p:pic>
      <p:sp>
        <p:nvSpPr>
          <p:cNvPr id="122" name="Rectangle"/>
          <p:cNvSpPr/>
          <p:nvPr/>
        </p:nvSpPr>
        <p:spPr>
          <a:xfrm>
            <a:off x="5050762" y="12432266"/>
            <a:ext cx="38647" cy="114757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23" name="Title Text"/>
          <p:cNvSpPr txBox="1">
            <a:spLocks noGrp="1"/>
          </p:cNvSpPr>
          <p:nvPr>
            <p:ph type="title"/>
          </p:nvPr>
        </p:nvSpPr>
        <p:spPr>
          <a:xfrm>
            <a:off x="5331157" y="12426524"/>
            <a:ext cx="18631154" cy="1147573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740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Level One…"/>
          <p:cNvSpPr txBox="1">
            <a:spLocks/>
          </p:cNvSpPr>
          <p:nvPr userDrawn="1"/>
        </p:nvSpPr>
        <p:spPr>
          <a:xfrm>
            <a:off x="598702" y="2445488"/>
            <a:ext cx="23186595" cy="9479308"/>
          </a:xfrm>
          <a:prstGeom prst="rect">
            <a:avLst/>
          </a:prstGeom>
        </p:spPr>
        <p:txBody>
          <a:bodyPr anchor="t">
            <a:noAutofit/>
          </a:bodyPr>
          <a:lstStyle>
            <a:lvl1pPr marL="63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174C8"/>
              </a:buClr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1270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174C8"/>
              </a:buClr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90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174C8"/>
              </a:buClr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2540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174C8"/>
              </a:buClr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317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174C8"/>
              </a:buClr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3810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444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5080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571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hangingPunct="1"/>
            <a:r>
              <a:rPr lang="es-ES_tradnl" dirty="0" err="1"/>
              <a:t>Body</a:t>
            </a:r>
            <a:r>
              <a:rPr lang="es-ES_tradnl" dirty="0"/>
              <a:t> </a:t>
            </a:r>
            <a:r>
              <a:rPr lang="es-ES_tradnl" dirty="0" err="1"/>
              <a:t>Level</a:t>
            </a:r>
            <a:r>
              <a:rPr lang="es-ES_tradnl" dirty="0"/>
              <a:t> </a:t>
            </a:r>
            <a:r>
              <a:rPr lang="es-ES_tradnl" dirty="0" err="1"/>
              <a:t>One</a:t>
            </a:r>
            <a:endParaRPr lang="es-ES_tradnl" dirty="0"/>
          </a:p>
          <a:p>
            <a:pPr lvl="1" hangingPunct="1"/>
            <a:r>
              <a:rPr lang="es-ES_tradnl" dirty="0" err="1"/>
              <a:t>Body</a:t>
            </a:r>
            <a:r>
              <a:rPr lang="es-ES_tradnl" dirty="0"/>
              <a:t> </a:t>
            </a:r>
            <a:r>
              <a:rPr lang="es-ES_tradnl" dirty="0" err="1"/>
              <a:t>Level</a:t>
            </a:r>
            <a:r>
              <a:rPr lang="es-ES_tradnl" dirty="0"/>
              <a:t> </a:t>
            </a:r>
            <a:r>
              <a:rPr lang="es-ES_tradnl" dirty="0" err="1"/>
              <a:t>Two</a:t>
            </a:r>
            <a:endParaRPr lang="es-ES_tradnl" dirty="0"/>
          </a:p>
          <a:p>
            <a:pPr lvl="2" hangingPunct="1"/>
            <a:r>
              <a:rPr lang="es-ES_tradnl" dirty="0" err="1"/>
              <a:t>Body</a:t>
            </a:r>
            <a:r>
              <a:rPr lang="es-ES_tradnl" dirty="0"/>
              <a:t> </a:t>
            </a:r>
            <a:r>
              <a:rPr lang="es-ES_tradnl" dirty="0" err="1"/>
              <a:t>Level</a:t>
            </a:r>
            <a:r>
              <a:rPr lang="es-ES_tradnl" dirty="0"/>
              <a:t> </a:t>
            </a:r>
            <a:r>
              <a:rPr lang="es-ES_tradnl" dirty="0" err="1"/>
              <a:t>Three</a:t>
            </a:r>
            <a:endParaRPr lang="es-ES_tradnl" dirty="0"/>
          </a:p>
          <a:p>
            <a:pPr lvl="3" hangingPunct="1"/>
            <a:r>
              <a:rPr lang="es-ES_tradnl" dirty="0" err="1"/>
              <a:t>Body</a:t>
            </a:r>
            <a:r>
              <a:rPr lang="es-ES_tradnl" dirty="0"/>
              <a:t> </a:t>
            </a:r>
            <a:r>
              <a:rPr lang="es-ES_tradnl" dirty="0" err="1"/>
              <a:t>Level</a:t>
            </a:r>
            <a:r>
              <a:rPr lang="es-ES_tradnl" dirty="0"/>
              <a:t> </a:t>
            </a:r>
            <a:r>
              <a:rPr lang="es-ES_tradnl" dirty="0" err="1"/>
              <a:t>Four</a:t>
            </a:r>
            <a:endParaRPr lang="es-ES_tradnl" dirty="0"/>
          </a:p>
          <a:p>
            <a:pPr lvl="4" hangingPunct="1"/>
            <a:r>
              <a:rPr lang="es-ES_tradnl" dirty="0" err="1"/>
              <a:t>Body</a:t>
            </a:r>
            <a:r>
              <a:rPr lang="es-ES_tradnl" dirty="0"/>
              <a:t> </a:t>
            </a:r>
            <a:r>
              <a:rPr lang="es-ES_tradnl" dirty="0" err="1"/>
              <a:t>Level</a:t>
            </a:r>
            <a:r>
              <a:rPr lang="es-ES_tradnl" dirty="0"/>
              <a:t> </a:t>
            </a:r>
            <a:r>
              <a:rPr lang="es-ES_tradnl" dirty="0" err="1"/>
              <a:t>Five</a:t>
            </a:r>
            <a:endParaRPr lang="es-ES_tradnl" dirty="0"/>
          </a:p>
        </p:txBody>
      </p:sp>
      <p:grpSp>
        <p:nvGrpSpPr>
          <p:cNvPr id="4" name="Group"/>
          <p:cNvGrpSpPr/>
          <p:nvPr userDrawn="1"/>
        </p:nvGrpSpPr>
        <p:grpSpPr>
          <a:xfrm>
            <a:off x="0" y="12199954"/>
            <a:ext cx="24384000" cy="1524513"/>
            <a:chOff x="0" y="0"/>
            <a:chExt cx="24384000" cy="1524512"/>
          </a:xfrm>
        </p:grpSpPr>
        <p:sp>
          <p:nvSpPr>
            <p:cNvPr id="5" name="Rectangle"/>
            <p:cNvSpPr/>
            <p:nvPr/>
          </p:nvSpPr>
          <p:spPr>
            <a:xfrm>
              <a:off x="0" y="87840"/>
              <a:ext cx="24384000" cy="1436673"/>
            </a:xfrm>
            <a:prstGeom prst="rect">
              <a:avLst/>
            </a:prstGeom>
            <a:solidFill>
              <a:srgbClr val="0174C8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6" name="Rectangle"/>
            <p:cNvSpPr/>
            <p:nvPr/>
          </p:nvSpPr>
          <p:spPr>
            <a:xfrm>
              <a:off x="0" y="0"/>
              <a:ext cx="24384000" cy="107033"/>
            </a:xfrm>
            <a:prstGeom prst="rect">
              <a:avLst/>
            </a:prstGeom>
            <a:solidFill>
              <a:srgbClr val="B9BBBB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</p:grpSp>
      <p:pic>
        <p:nvPicPr>
          <p:cNvPr id="7" name="INEGI2018-Plantilla_Logo_INEGI.png" descr="INEGI2018-Plantilla_Logo_INEGI.png"/>
          <p:cNvPicPr>
            <a:picLocks noChangeAspect="1"/>
          </p:cNvPicPr>
          <p:nvPr userDrawn="1"/>
        </p:nvPicPr>
        <p:blipFill>
          <a:blip r:embed="rId5"/>
          <a:srcRect t="31617" b="31617"/>
          <a:stretch>
            <a:fillRect/>
          </a:stretch>
        </p:blipFill>
        <p:spPr>
          <a:xfrm>
            <a:off x="479900" y="12543495"/>
            <a:ext cx="4329262" cy="925028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Rectangle"/>
          <p:cNvSpPr/>
          <p:nvPr userDrawn="1"/>
        </p:nvSpPr>
        <p:spPr>
          <a:xfrm>
            <a:off x="5050762" y="12432266"/>
            <a:ext cx="38647" cy="114757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9" name="Title Text"/>
          <p:cNvSpPr txBox="1">
            <a:spLocks/>
          </p:cNvSpPr>
          <p:nvPr userDrawn="1"/>
        </p:nvSpPr>
        <p:spPr>
          <a:xfrm>
            <a:off x="5331157" y="12426524"/>
            <a:ext cx="18631154" cy="1147573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4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hangingPunct="1"/>
            <a:r>
              <a:rPr lang="es-ES_tradnl"/>
              <a:t>Title Text</a:t>
            </a:r>
          </a:p>
        </p:txBody>
      </p:sp>
      <p:sp>
        <p:nvSpPr>
          <p:cNvPr id="11" name="Title Text"/>
          <p:cNvSpPr txBox="1">
            <a:spLocks/>
          </p:cNvSpPr>
          <p:nvPr userDrawn="1"/>
        </p:nvSpPr>
        <p:spPr>
          <a:xfrm>
            <a:off x="552893" y="170121"/>
            <a:ext cx="23412893" cy="1828800"/>
          </a:xfrm>
          <a:prstGeom prst="rect">
            <a:avLst/>
          </a:prstGeom>
        </p:spPr>
        <p:txBody>
          <a:bodyPr/>
          <a:lstStyle>
            <a:lvl1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2F58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1pPr>
            <a:lvl2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hangingPunct="1"/>
            <a:r>
              <a:rPr lang="es-ES_tradnl"/>
              <a:t>Title</a:t>
            </a:r>
            <a:r>
              <a:rPr lang="es-ES_tradnl" dirty="0"/>
              <a:t>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9" r:id="rId3"/>
  </p:sldLayoutIdLst>
  <p:transition spd="med"/>
  <p:txStyles>
    <p:titleStyle>
      <a:lvl1pPr marL="0" marR="0" indent="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635000" marR="0" indent="-635000" algn="l" defTabSz="825500" rtl="0" eaLnBrk="1" latinLnBrk="0" hangingPunct="1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1270000" marR="0" indent="-635000" algn="l" defTabSz="825500" rtl="0" eaLnBrk="1" latinLnBrk="0" hangingPunct="1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905000" marR="0" indent="-635000" algn="l" defTabSz="825500" rtl="0" eaLnBrk="1" latinLnBrk="0" hangingPunct="1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2540000" marR="0" indent="-635000" algn="l" defTabSz="825500" rtl="0" eaLnBrk="1" latinLnBrk="0" hangingPunct="1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3175000" marR="0" indent="-635000" algn="l" defTabSz="825500" rtl="0" eaLnBrk="1" latinLnBrk="0" hangingPunct="1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3810000" marR="0" indent="-635000" algn="l" defTabSz="825500" rtl="0" eaLnBrk="1" latinLnBrk="0" hangingPunct="1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4445000" marR="0" indent="-635000" algn="l" defTabSz="825500" rtl="0" eaLnBrk="1" latinLnBrk="0" hangingPunct="1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5080000" marR="0" indent="-635000" algn="l" defTabSz="825500" rtl="0" eaLnBrk="1" latinLnBrk="0" hangingPunct="1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5715000" marR="0" indent="-635000" algn="l" defTabSz="825500" rtl="0" eaLnBrk="1" latinLnBrk="0" hangingPunct="1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6.jfif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jfif"/><Relationship Id="rId5" Type="http://schemas.openxmlformats.org/officeDocument/2006/relationships/image" Target="../media/image8.jpg"/><Relationship Id="rId4" Type="http://schemas.openxmlformats.org/officeDocument/2006/relationships/image" Target="../media/image7.jpe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Título"/>
          <p:cNvSpPr txBox="1">
            <a:spLocks noGrp="1"/>
          </p:cNvSpPr>
          <p:nvPr>
            <p:ph type="title"/>
          </p:nvPr>
        </p:nvSpPr>
        <p:spPr>
          <a:xfrm>
            <a:off x="13380629" y="643172"/>
            <a:ext cx="9842378" cy="2286001"/>
          </a:xfrm>
          <a:prstGeom prst="rect">
            <a:avLst/>
          </a:prstGeom>
        </p:spPr>
        <p:txBody>
          <a:bodyPr/>
          <a:lstStyle/>
          <a:p>
            <a:r>
              <a:rPr lang="es-MX" sz="5400" b="0" dirty="0"/>
              <a:t>Comité de Aseguramiento de la Calidad</a:t>
            </a:r>
            <a:br>
              <a:rPr lang="es-MX" sz="5400" b="0" dirty="0"/>
            </a:br>
            <a:r>
              <a:rPr lang="es-MX" sz="5400" b="0" dirty="0"/>
              <a:t/>
            </a:r>
            <a:br>
              <a:rPr lang="es-MX" sz="5400" b="0" dirty="0"/>
            </a:br>
            <a:r>
              <a:rPr lang="es-MX" sz="5400" b="0" dirty="0"/>
              <a:t>Grupo de Trabajo de Confidencialidad</a:t>
            </a:r>
            <a:endParaRPr sz="5400" b="0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660E8895-1F49-447D-8686-62AEEDBDB840}"/>
              </a:ext>
            </a:extLst>
          </p:cNvPr>
          <p:cNvSpPr txBox="1"/>
          <p:nvPr/>
        </p:nvSpPr>
        <p:spPr>
          <a:xfrm>
            <a:off x="13380628" y="5832078"/>
            <a:ext cx="10600805" cy="1025922"/>
          </a:xfrm>
          <a:prstGeom prst="rect">
            <a:avLst/>
          </a:prstGeom>
        </p:spPr>
        <p:txBody>
          <a:bodyPr>
            <a:noAutofit/>
          </a:bodyPr>
          <a:lstStyle>
            <a:lvl1pPr algn="l" eaLnBrk="1" hangingPunct="1">
              <a:defRPr sz="6000" b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Helvetica Neue Medium"/>
              </a:defRPr>
            </a:lvl1pPr>
            <a:lvl2pPr indent="0" eaLnBrk="1" hangingPunct="1">
              <a:defRPr sz="11200" b="0">
                <a:latin typeface="+mn-lt"/>
                <a:ea typeface="+mn-ea"/>
                <a:cs typeface="+mn-cs"/>
                <a:sym typeface="Helvetica Neue Medium"/>
              </a:defRPr>
            </a:lvl2pPr>
            <a:lvl3pPr indent="0" eaLnBrk="1" hangingPunct="1">
              <a:defRPr sz="11200" b="0">
                <a:latin typeface="+mn-lt"/>
                <a:ea typeface="+mn-ea"/>
                <a:cs typeface="+mn-cs"/>
                <a:sym typeface="Helvetica Neue Medium"/>
              </a:defRPr>
            </a:lvl3pPr>
            <a:lvl4pPr indent="0" eaLnBrk="1" hangingPunct="1">
              <a:defRPr sz="11200" b="0">
                <a:latin typeface="+mn-lt"/>
                <a:ea typeface="+mn-ea"/>
                <a:cs typeface="+mn-cs"/>
                <a:sym typeface="Helvetica Neue Medium"/>
              </a:defRPr>
            </a:lvl4pPr>
            <a:lvl5pPr indent="0" eaLnBrk="1" hangingPunct="1">
              <a:defRPr sz="11200" b="0">
                <a:latin typeface="+mn-lt"/>
                <a:ea typeface="+mn-ea"/>
                <a:cs typeface="+mn-cs"/>
                <a:sym typeface="Helvetica Neue Medium"/>
              </a:defRPr>
            </a:lvl5pPr>
            <a:lvl6pPr indent="0" eaLnBrk="1" hangingPunct="1">
              <a:defRPr sz="11200" b="0">
                <a:latin typeface="+mn-lt"/>
                <a:ea typeface="+mn-ea"/>
                <a:cs typeface="+mn-cs"/>
                <a:sym typeface="Helvetica Neue Medium"/>
              </a:defRPr>
            </a:lvl6pPr>
            <a:lvl7pPr indent="0" eaLnBrk="1" hangingPunct="1">
              <a:defRPr sz="11200" b="0">
                <a:latin typeface="+mn-lt"/>
                <a:ea typeface="+mn-ea"/>
                <a:cs typeface="+mn-cs"/>
                <a:sym typeface="Helvetica Neue Medium"/>
              </a:defRPr>
            </a:lvl7pPr>
            <a:lvl8pPr indent="0" eaLnBrk="1" hangingPunct="1">
              <a:defRPr sz="11200" b="0">
                <a:latin typeface="+mn-lt"/>
                <a:ea typeface="+mn-ea"/>
                <a:cs typeface="+mn-cs"/>
                <a:sym typeface="Helvetica Neue Medium"/>
              </a:defRPr>
            </a:lvl8pPr>
            <a:lvl9pPr indent="0" eaLnBrk="1" hangingPunct="1">
              <a:defRPr sz="11200" b="0"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r>
              <a:rPr lang="es-MX" sz="7200" b="1" dirty="0"/>
              <a:t>Informe de avances</a:t>
            </a:r>
            <a:endParaRPr lang="en-US" sz="7200" b="1" dirty="0">
              <a:sym typeface="Helvetica Neue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9DC3F0E7-6E2D-4586-9F3A-863EC21463A7}"/>
              </a:ext>
            </a:extLst>
          </p:cNvPr>
          <p:cNvSpPr txBox="1"/>
          <p:nvPr/>
        </p:nvSpPr>
        <p:spPr>
          <a:xfrm>
            <a:off x="13574542" y="10615620"/>
            <a:ext cx="9972136" cy="1025922"/>
          </a:xfrm>
          <a:prstGeom prst="rect">
            <a:avLst/>
          </a:prstGeom>
        </p:spPr>
        <p:txBody>
          <a:bodyPr>
            <a:noAutofit/>
          </a:bodyPr>
          <a:lstStyle>
            <a:lvl1pPr algn="l" eaLnBrk="1" hangingPunct="1">
              <a:defRPr sz="6000" b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Helvetica Neue Medium"/>
              </a:defRPr>
            </a:lvl1pPr>
            <a:lvl2pPr indent="0" eaLnBrk="1" hangingPunct="1">
              <a:defRPr sz="11200" b="0">
                <a:latin typeface="+mn-lt"/>
                <a:ea typeface="+mn-ea"/>
                <a:cs typeface="+mn-cs"/>
                <a:sym typeface="Helvetica Neue Medium"/>
              </a:defRPr>
            </a:lvl2pPr>
            <a:lvl3pPr indent="0" eaLnBrk="1" hangingPunct="1">
              <a:defRPr sz="11200" b="0">
                <a:latin typeface="+mn-lt"/>
                <a:ea typeface="+mn-ea"/>
                <a:cs typeface="+mn-cs"/>
                <a:sym typeface="Helvetica Neue Medium"/>
              </a:defRPr>
            </a:lvl3pPr>
            <a:lvl4pPr indent="0" eaLnBrk="1" hangingPunct="1">
              <a:defRPr sz="11200" b="0">
                <a:latin typeface="+mn-lt"/>
                <a:ea typeface="+mn-ea"/>
                <a:cs typeface="+mn-cs"/>
                <a:sym typeface="Helvetica Neue Medium"/>
              </a:defRPr>
            </a:lvl4pPr>
            <a:lvl5pPr indent="0" eaLnBrk="1" hangingPunct="1">
              <a:defRPr sz="11200" b="0">
                <a:latin typeface="+mn-lt"/>
                <a:ea typeface="+mn-ea"/>
                <a:cs typeface="+mn-cs"/>
                <a:sym typeface="Helvetica Neue Medium"/>
              </a:defRPr>
            </a:lvl5pPr>
            <a:lvl6pPr indent="0" eaLnBrk="1" hangingPunct="1">
              <a:defRPr sz="11200" b="0">
                <a:latin typeface="+mn-lt"/>
                <a:ea typeface="+mn-ea"/>
                <a:cs typeface="+mn-cs"/>
                <a:sym typeface="Helvetica Neue Medium"/>
              </a:defRPr>
            </a:lvl6pPr>
            <a:lvl7pPr indent="0" eaLnBrk="1" hangingPunct="1">
              <a:defRPr sz="11200" b="0">
                <a:latin typeface="+mn-lt"/>
                <a:ea typeface="+mn-ea"/>
                <a:cs typeface="+mn-cs"/>
                <a:sym typeface="Helvetica Neue Medium"/>
              </a:defRPr>
            </a:lvl7pPr>
            <a:lvl8pPr indent="0" eaLnBrk="1" hangingPunct="1">
              <a:defRPr sz="11200" b="0">
                <a:latin typeface="+mn-lt"/>
                <a:ea typeface="+mn-ea"/>
                <a:cs typeface="+mn-cs"/>
                <a:sym typeface="Helvetica Neue Medium"/>
              </a:defRPr>
            </a:lvl8pPr>
            <a:lvl9pPr indent="0" eaLnBrk="1" hangingPunct="1">
              <a:defRPr sz="11200" b="0"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algn="r"/>
            <a:r>
              <a:rPr lang="es-MX" sz="40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Septiembre 2019</a:t>
            </a:r>
            <a:endParaRPr lang="en-US" sz="4000" dirty="0">
              <a:solidFill>
                <a:schemeClr val="accent1">
                  <a:lumMod val="40000"/>
                  <a:lumOff val="60000"/>
                </a:schemeClr>
              </a:solidFill>
              <a:sym typeface="Helvetica Neue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adroTexto 9">
            <a:extLst>
              <a:ext uri="{FF2B5EF4-FFF2-40B4-BE49-F238E27FC236}">
                <a16:creationId xmlns:a16="http://schemas.microsoft.com/office/drawing/2014/main" xmlns="" id="{F17F2CAD-B537-42E5-8796-AAF7F3CB4141}"/>
              </a:ext>
            </a:extLst>
          </p:cNvPr>
          <p:cNvSpPr txBox="1"/>
          <p:nvPr/>
        </p:nvSpPr>
        <p:spPr>
          <a:xfrm>
            <a:off x="691401" y="1963752"/>
            <a:ext cx="23285787" cy="9256697"/>
          </a:xfrm>
          <a:prstGeom prst="rect">
            <a:avLst/>
          </a:prstGeom>
        </p:spPr>
        <p:txBody>
          <a:bodyPr/>
          <a:lstStyle>
            <a:lvl1pPr algn="l" eaLnBrk="1" hangingPunct="1">
              <a:spcBef>
                <a:spcPts val="5900"/>
              </a:spcBef>
              <a:buSzPct val="125000"/>
              <a:defRPr sz="4000" b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1270000" indent="-635000" algn="l" eaLnBrk="1" hangingPunct="1">
              <a:spcBef>
                <a:spcPts val="5900"/>
              </a:spcBef>
              <a:buSzPct val="125000"/>
              <a:buChar char="•"/>
              <a:defRPr sz="4800" b="0"/>
            </a:lvl2pPr>
            <a:lvl3pPr marL="1905000" indent="-635000" algn="l" eaLnBrk="1" hangingPunct="1">
              <a:spcBef>
                <a:spcPts val="5900"/>
              </a:spcBef>
              <a:buSzPct val="125000"/>
              <a:buChar char="•"/>
              <a:defRPr sz="4800" b="0"/>
            </a:lvl3pPr>
            <a:lvl4pPr marL="2540000" indent="-635000" algn="l" eaLnBrk="1" hangingPunct="1">
              <a:spcBef>
                <a:spcPts val="5900"/>
              </a:spcBef>
              <a:buSzPct val="125000"/>
              <a:buChar char="•"/>
              <a:defRPr sz="4800" b="0"/>
            </a:lvl4pPr>
            <a:lvl5pPr marL="3175000" indent="-635000" algn="l" eaLnBrk="1" hangingPunct="1">
              <a:spcBef>
                <a:spcPts val="5900"/>
              </a:spcBef>
              <a:buSzPct val="125000"/>
              <a:buChar char="•"/>
              <a:defRPr sz="4800" b="0"/>
            </a:lvl5pPr>
            <a:lvl6pPr marL="3810000" indent="-635000" algn="l" eaLnBrk="1" hangingPunct="1">
              <a:spcBef>
                <a:spcPts val="5900"/>
              </a:spcBef>
              <a:buSzPct val="125000"/>
              <a:buChar char="•"/>
              <a:defRPr sz="4800" b="0"/>
            </a:lvl6pPr>
            <a:lvl7pPr marL="4445000" indent="-635000" algn="l" eaLnBrk="1" hangingPunct="1">
              <a:spcBef>
                <a:spcPts val="5900"/>
              </a:spcBef>
              <a:buSzPct val="125000"/>
              <a:buChar char="•"/>
              <a:defRPr sz="4800" b="0"/>
            </a:lvl7pPr>
            <a:lvl8pPr marL="5080000" indent="-635000" algn="l" eaLnBrk="1" hangingPunct="1">
              <a:spcBef>
                <a:spcPts val="5900"/>
              </a:spcBef>
              <a:buSzPct val="125000"/>
              <a:buChar char="•"/>
              <a:defRPr sz="4800" b="0"/>
            </a:lvl8pPr>
            <a:lvl9pPr marL="5715000" indent="-635000" algn="l" eaLnBrk="1" hangingPunct="1">
              <a:spcBef>
                <a:spcPts val="5900"/>
              </a:spcBef>
              <a:buSzPct val="125000"/>
              <a:buChar char="•"/>
              <a:defRPr sz="4800" b="0"/>
            </a:lvl9pPr>
          </a:lstStyle>
          <a:p>
            <a:pPr marL="571500" indent="-571500">
              <a:lnSpc>
                <a:spcPct val="13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s-MX" sz="5400" dirty="0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xmlns="" id="{E0EDAA72-81EB-4AAE-B961-FEB51BF2C157}"/>
              </a:ext>
            </a:extLst>
          </p:cNvPr>
          <p:cNvSpPr txBox="1">
            <a:spLocks/>
          </p:cNvSpPr>
          <p:nvPr/>
        </p:nvSpPr>
        <p:spPr>
          <a:xfrm>
            <a:off x="-19870" y="-53664"/>
            <a:ext cx="12783370" cy="1210203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4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indent="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r>
              <a:rPr lang="es-ES_tradnl" sz="6000" b="1" dirty="0">
                <a:latin typeface="Arial" charset="0"/>
                <a:ea typeface="Arial" charset="0"/>
                <a:cs typeface="Arial" charset="0"/>
              </a:rPr>
              <a:t>Próximas acciones</a:t>
            </a: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2579274746"/>
              </p:ext>
            </p:extLst>
          </p:nvPr>
        </p:nvGraphicFramePr>
        <p:xfrm>
          <a:off x="1073150" y="1156539"/>
          <a:ext cx="22148800" cy="108373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sdfsdfsdfsdf"/>
          <p:cNvSpPr txBox="1">
            <a:spLocks noGrp="1"/>
          </p:cNvSpPr>
          <p:nvPr>
            <p:ph type="title"/>
          </p:nvPr>
        </p:nvSpPr>
        <p:spPr>
          <a:xfrm>
            <a:off x="5416217" y="12674009"/>
            <a:ext cx="18631154" cy="963883"/>
          </a:xfrm>
          <a:prstGeom prst="rect">
            <a:avLst/>
          </a:prstGeom>
        </p:spPr>
        <p:txBody>
          <a:bodyPr/>
          <a:lstStyle/>
          <a:p>
            <a:r>
              <a:rPr lang="es-MX" sz="3800" dirty="0">
                <a:latin typeface="Arial" charset="0"/>
                <a:ea typeface="Arial" charset="0"/>
                <a:cs typeface="Arial" charset="0"/>
              </a:rPr>
              <a:t>Grupo de Trabajo de Confidencialidad: Informe de avances</a:t>
            </a:r>
            <a:endParaRPr sz="38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291587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Conector recto 25">
            <a:extLst>
              <a:ext uri="{FF2B5EF4-FFF2-40B4-BE49-F238E27FC236}">
                <a16:creationId xmlns:a16="http://schemas.microsoft.com/office/drawing/2014/main" xmlns="" id="{A38E4F21-19F5-43D0-AD0E-94D223214FA7}"/>
              </a:ext>
            </a:extLst>
          </p:cNvPr>
          <p:cNvCxnSpPr>
            <a:cxnSpLocks/>
          </p:cNvCxnSpPr>
          <p:nvPr/>
        </p:nvCxnSpPr>
        <p:spPr>
          <a:xfrm flipH="1" flipV="1">
            <a:off x="17033613" y="4981231"/>
            <a:ext cx="35896" cy="1308990"/>
          </a:xfrm>
          <a:prstGeom prst="line">
            <a:avLst/>
          </a:prstGeom>
          <a:noFill/>
          <a:ln w="146050" cap="flat">
            <a:solidFill>
              <a:schemeClr val="accent1">
                <a:lumMod val="50000"/>
              </a:schemeClr>
            </a:solidFill>
            <a:prstDash val="solid"/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90" name="sdfsdfsdfsdf"/>
          <p:cNvSpPr txBox="1">
            <a:spLocks noGrp="1"/>
          </p:cNvSpPr>
          <p:nvPr>
            <p:ph type="title"/>
          </p:nvPr>
        </p:nvSpPr>
        <p:spPr>
          <a:xfrm>
            <a:off x="5416217" y="12674009"/>
            <a:ext cx="18631154" cy="963883"/>
          </a:xfrm>
          <a:prstGeom prst="rect">
            <a:avLst/>
          </a:prstGeom>
        </p:spPr>
        <p:txBody>
          <a:bodyPr/>
          <a:lstStyle/>
          <a:p>
            <a:r>
              <a:rPr lang="es-MX" sz="3800" dirty="0">
                <a:latin typeface="Arial" charset="0"/>
                <a:ea typeface="Arial" charset="0"/>
                <a:cs typeface="Arial" charset="0"/>
              </a:rPr>
              <a:t>Grupo de Trabajo de Confidencialidad: Informe de avances</a:t>
            </a:r>
            <a:endParaRPr sz="38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xmlns="" id="{E16F9B92-2121-42C9-B934-3CBD7245198A}"/>
              </a:ext>
            </a:extLst>
          </p:cNvPr>
          <p:cNvSpPr txBox="1">
            <a:spLocks/>
          </p:cNvSpPr>
          <p:nvPr/>
        </p:nvSpPr>
        <p:spPr>
          <a:xfrm>
            <a:off x="151580" y="-53664"/>
            <a:ext cx="12516670" cy="1210203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4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indent="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r>
              <a:rPr lang="es-ES_tradnl" sz="6000" b="1" dirty="0">
                <a:latin typeface="Arial" charset="0"/>
                <a:ea typeface="Arial" charset="0"/>
                <a:cs typeface="Arial" charset="0"/>
              </a:rPr>
              <a:t>Línea de tiempo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D1113E7B-68AF-4D58-BC6B-71106604E91C}"/>
              </a:ext>
            </a:extLst>
          </p:cNvPr>
          <p:cNvSpPr txBox="1"/>
          <p:nvPr/>
        </p:nvSpPr>
        <p:spPr>
          <a:xfrm>
            <a:off x="-35368" y="2178466"/>
            <a:ext cx="5451586" cy="1308714"/>
          </a:xfrm>
          <a:prstGeom prst="rect">
            <a:avLst/>
          </a:prstGeom>
        </p:spPr>
        <p:txBody>
          <a:bodyPr/>
          <a:lstStyle>
            <a:lvl1pPr algn="l" eaLnBrk="1" hangingPunct="1">
              <a:spcBef>
                <a:spcPts val="5900"/>
              </a:spcBef>
              <a:buSzPct val="125000"/>
              <a:defRPr sz="4000" b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1270000" indent="-635000" algn="l" eaLnBrk="1" hangingPunct="1">
              <a:spcBef>
                <a:spcPts val="5900"/>
              </a:spcBef>
              <a:buSzPct val="125000"/>
              <a:buChar char="•"/>
              <a:defRPr sz="4800" b="0"/>
            </a:lvl2pPr>
            <a:lvl3pPr marL="1905000" indent="-635000" algn="l" eaLnBrk="1" hangingPunct="1">
              <a:spcBef>
                <a:spcPts val="5900"/>
              </a:spcBef>
              <a:buSzPct val="125000"/>
              <a:buChar char="•"/>
              <a:defRPr sz="4800" b="0"/>
            </a:lvl3pPr>
            <a:lvl4pPr marL="2540000" indent="-635000" algn="l" eaLnBrk="1" hangingPunct="1">
              <a:spcBef>
                <a:spcPts val="5900"/>
              </a:spcBef>
              <a:buSzPct val="125000"/>
              <a:buChar char="•"/>
              <a:defRPr sz="4800" b="0"/>
            </a:lvl4pPr>
            <a:lvl5pPr marL="3175000" indent="-635000" algn="l" eaLnBrk="1" hangingPunct="1">
              <a:spcBef>
                <a:spcPts val="5900"/>
              </a:spcBef>
              <a:buSzPct val="125000"/>
              <a:buChar char="•"/>
              <a:defRPr sz="4800" b="0"/>
            </a:lvl5pPr>
            <a:lvl6pPr marL="3810000" indent="-635000" algn="l" eaLnBrk="1" hangingPunct="1">
              <a:spcBef>
                <a:spcPts val="5900"/>
              </a:spcBef>
              <a:buSzPct val="125000"/>
              <a:buChar char="•"/>
              <a:defRPr sz="4800" b="0"/>
            </a:lvl6pPr>
            <a:lvl7pPr marL="4445000" indent="-635000" algn="l" eaLnBrk="1" hangingPunct="1">
              <a:spcBef>
                <a:spcPts val="5900"/>
              </a:spcBef>
              <a:buSzPct val="125000"/>
              <a:buChar char="•"/>
              <a:defRPr sz="4800" b="0"/>
            </a:lvl7pPr>
            <a:lvl8pPr marL="5080000" indent="-635000" algn="l" eaLnBrk="1" hangingPunct="1">
              <a:spcBef>
                <a:spcPts val="5900"/>
              </a:spcBef>
              <a:buSzPct val="125000"/>
              <a:buChar char="•"/>
              <a:defRPr sz="4800" b="0"/>
            </a:lvl8pPr>
            <a:lvl9pPr marL="5715000" indent="-635000" algn="l" eaLnBrk="1" hangingPunct="1">
              <a:spcBef>
                <a:spcPts val="5900"/>
              </a:spcBef>
              <a:buSzPct val="125000"/>
              <a:buChar char="•"/>
              <a:defRPr sz="4800" b="0"/>
            </a:lvl9pPr>
          </a:lstStyle>
          <a:p>
            <a:pPr algn="ctr"/>
            <a:r>
              <a:rPr lang="es-MX" sz="3600" dirty="0"/>
              <a:t>El CAC determina crear Grupo de Trabajo</a:t>
            </a:r>
            <a:endParaRPr lang="en-US" sz="3600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59820ECF-3BD4-49D9-AD91-FF50E77ED9E9}"/>
              </a:ext>
            </a:extLst>
          </p:cNvPr>
          <p:cNvSpPr txBox="1"/>
          <p:nvPr/>
        </p:nvSpPr>
        <p:spPr>
          <a:xfrm>
            <a:off x="3532487" y="10084161"/>
            <a:ext cx="4365523" cy="1210203"/>
          </a:xfrm>
          <a:prstGeom prst="rect">
            <a:avLst/>
          </a:prstGeom>
        </p:spPr>
        <p:txBody>
          <a:bodyPr/>
          <a:lstStyle>
            <a:lvl1pPr algn="l" eaLnBrk="1" hangingPunct="1">
              <a:spcBef>
                <a:spcPts val="5900"/>
              </a:spcBef>
              <a:buSzPct val="125000"/>
              <a:defRPr sz="4000" b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1270000" indent="-635000" algn="l" eaLnBrk="1" hangingPunct="1">
              <a:spcBef>
                <a:spcPts val="5900"/>
              </a:spcBef>
              <a:buSzPct val="125000"/>
              <a:buChar char="•"/>
              <a:defRPr sz="4800" b="0"/>
            </a:lvl2pPr>
            <a:lvl3pPr marL="1905000" indent="-635000" algn="l" eaLnBrk="1" hangingPunct="1">
              <a:spcBef>
                <a:spcPts val="5900"/>
              </a:spcBef>
              <a:buSzPct val="125000"/>
              <a:buChar char="•"/>
              <a:defRPr sz="4800" b="0"/>
            </a:lvl3pPr>
            <a:lvl4pPr marL="2540000" indent="-635000" algn="l" eaLnBrk="1" hangingPunct="1">
              <a:spcBef>
                <a:spcPts val="5900"/>
              </a:spcBef>
              <a:buSzPct val="125000"/>
              <a:buChar char="•"/>
              <a:defRPr sz="4800" b="0"/>
            </a:lvl4pPr>
            <a:lvl5pPr marL="3175000" indent="-635000" algn="l" eaLnBrk="1" hangingPunct="1">
              <a:spcBef>
                <a:spcPts val="5900"/>
              </a:spcBef>
              <a:buSzPct val="125000"/>
              <a:buChar char="•"/>
              <a:defRPr sz="4800" b="0"/>
            </a:lvl5pPr>
            <a:lvl6pPr marL="3810000" indent="-635000" algn="l" eaLnBrk="1" hangingPunct="1">
              <a:spcBef>
                <a:spcPts val="5900"/>
              </a:spcBef>
              <a:buSzPct val="125000"/>
              <a:buChar char="•"/>
              <a:defRPr sz="4800" b="0"/>
            </a:lvl6pPr>
            <a:lvl7pPr marL="4445000" indent="-635000" algn="l" eaLnBrk="1" hangingPunct="1">
              <a:spcBef>
                <a:spcPts val="5900"/>
              </a:spcBef>
              <a:buSzPct val="125000"/>
              <a:buChar char="•"/>
              <a:defRPr sz="4800" b="0"/>
            </a:lvl7pPr>
            <a:lvl8pPr marL="5080000" indent="-635000" algn="l" eaLnBrk="1" hangingPunct="1">
              <a:spcBef>
                <a:spcPts val="5900"/>
              </a:spcBef>
              <a:buSzPct val="125000"/>
              <a:buChar char="•"/>
              <a:defRPr sz="4800" b="0"/>
            </a:lvl8pPr>
            <a:lvl9pPr marL="5715000" indent="-635000" algn="l" eaLnBrk="1" hangingPunct="1">
              <a:spcBef>
                <a:spcPts val="5900"/>
              </a:spcBef>
              <a:buSzPct val="125000"/>
              <a:buChar char="•"/>
              <a:defRPr sz="4800" b="0"/>
            </a:lvl9pPr>
          </a:lstStyle>
          <a:p>
            <a:pPr algn="ctr"/>
            <a:r>
              <a:rPr lang="es-MX" sz="3600" dirty="0"/>
              <a:t>El grupo se reúne por primera vez</a:t>
            </a:r>
            <a:endParaRPr lang="en-US" sz="3600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xmlns="" id="{E88A94C5-EDF9-4936-9A48-B06A72FD776F}"/>
              </a:ext>
            </a:extLst>
          </p:cNvPr>
          <p:cNvSpPr txBox="1"/>
          <p:nvPr/>
        </p:nvSpPr>
        <p:spPr>
          <a:xfrm>
            <a:off x="5980424" y="2178466"/>
            <a:ext cx="8225155" cy="1609708"/>
          </a:xfrm>
          <a:prstGeom prst="rect">
            <a:avLst/>
          </a:prstGeom>
        </p:spPr>
        <p:txBody>
          <a:bodyPr/>
          <a:lstStyle>
            <a:lvl1pPr algn="l" eaLnBrk="1" hangingPunct="1">
              <a:spcBef>
                <a:spcPts val="5900"/>
              </a:spcBef>
              <a:buSzPct val="125000"/>
              <a:defRPr sz="4000" b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1270000" indent="-635000" algn="l" eaLnBrk="1" hangingPunct="1">
              <a:spcBef>
                <a:spcPts val="5900"/>
              </a:spcBef>
              <a:buSzPct val="125000"/>
              <a:buChar char="•"/>
              <a:defRPr sz="4800" b="0"/>
            </a:lvl2pPr>
            <a:lvl3pPr marL="1905000" indent="-635000" algn="l" eaLnBrk="1" hangingPunct="1">
              <a:spcBef>
                <a:spcPts val="5900"/>
              </a:spcBef>
              <a:buSzPct val="125000"/>
              <a:buChar char="•"/>
              <a:defRPr sz="4800" b="0"/>
            </a:lvl3pPr>
            <a:lvl4pPr marL="2540000" indent="-635000" algn="l" eaLnBrk="1" hangingPunct="1">
              <a:spcBef>
                <a:spcPts val="5900"/>
              </a:spcBef>
              <a:buSzPct val="125000"/>
              <a:buChar char="•"/>
              <a:defRPr sz="4800" b="0"/>
            </a:lvl4pPr>
            <a:lvl5pPr marL="3175000" indent="-635000" algn="l" eaLnBrk="1" hangingPunct="1">
              <a:spcBef>
                <a:spcPts val="5900"/>
              </a:spcBef>
              <a:buSzPct val="125000"/>
              <a:buChar char="•"/>
              <a:defRPr sz="4800" b="0"/>
            </a:lvl5pPr>
            <a:lvl6pPr marL="3810000" indent="-635000" algn="l" eaLnBrk="1" hangingPunct="1">
              <a:spcBef>
                <a:spcPts val="5900"/>
              </a:spcBef>
              <a:buSzPct val="125000"/>
              <a:buChar char="•"/>
              <a:defRPr sz="4800" b="0"/>
            </a:lvl6pPr>
            <a:lvl7pPr marL="4445000" indent="-635000" algn="l" eaLnBrk="1" hangingPunct="1">
              <a:spcBef>
                <a:spcPts val="5900"/>
              </a:spcBef>
              <a:buSzPct val="125000"/>
              <a:buChar char="•"/>
              <a:defRPr sz="4800" b="0"/>
            </a:lvl7pPr>
            <a:lvl8pPr marL="5080000" indent="-635000" algn="l" eaLnBrk="1" hangingPunct="1">
              <a:spcBef>
                <a:spcPts val="5900"/>
              </a:spcBef>
              <a:buSzPct val="125000"/>
              <a:buChar char="•"/>
              <a:defRPr sz="4800" b="0"/>
            </a:lvl8pPr>
            <a:lvl9pPr marL="5715000" indent="-635000" algn="l" eaLnBrk="1" hangingPunct="1">
              <a:spcBef>
                <a:spcPts val="5900"/>
              </a:spcBef>
              <a:buSzPct val="125000"/>
              <a:buChar char="•"/>
              <a:defRPr sz="4800" b="0"/>
            </a:lvl9pPr>
          </a:lstStyle>
          <a:p>
            <a:pPr algn="ctr"/>
            <a:r>
              <a:rPr lang="es-MX" sz="3600" dirty="0"/>
              <a:t>Exposición de prácticas vigentes para proteger confidencialidad en el INEGI</a:t>
            </a:r>
            <a:endParaRPr lang="en-US" sz="3600" dirty="0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xmlns="" id="{EB4B5D12-CD16-4863-B19A-FF3B5C1986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5742" y="3672517"/>
            <a:ext cx="1308714" cy="1308714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xmlns="" id="{859FDC16-DC3D-4CE9-9C5E-49BFBF2D713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3582" y="3250207"/>
            <a:ext cx="2143495" cy="2143495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xmlns="" id="{A2A25039-3255-4558-B1F6-873C57A8DAD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9933" y="7615003"/>
            <a:ext cx="2738623" cy="2738623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xmlns="" id="{F9076A09-3774-4B93-BCC3-ED81B8D9F8B8}"/>
              </a:ext>
            </a:extLst>
          </p:cNvPr>
          <p:cNvSpPr txBox="1"/>
          <p:nvPr/>
        </p:nvSpPr>
        <p:spPr>
          <a:xfrm>
            <a:off x="9214927" y="10120844"/>
            <a:ext cx="5648633" cy="1331608"/>
          </a:xfrm>
          <a:prstGeom prst="rect">
            <a:avLst/>
          </a:prstGeom>
        </p:spPr>
        <p:txBody>
          <a:bodyPr/>
          <a:lstStyle>
            <a:lvl1pPr algn="l" eaLnBrk="1" hangingPunct="1">
              <a:spcBef>
                <a:spcPts val="5900"/>
              </a:spcBef>
              <a:buSzPct val="125000"/>
              <a:defRPr sz="4000" b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1270000" indent="-635000" algn="l" eaLnBrk="1" hangingPunct="1">
              <a:spcBef>
                <a:spcPts val="5900"/>
              </a:spcBef>
              <a:buSzPct val="125000"/>
              <a:buChar char="•"/>
              <a:defRPr sz="4800" b="0"/>
            </a:lvl2pPr>
            <a:lvl3pPr marL="1905000" indent="-635000" algn="l" eaLnBrk="1" hangingPunct="1">
              <a:spcBef>
                <a:spcPts val="5900"/>
              </a:spcBef>
              <a:buSzPct val="125000"/>
              <a:buChar char="•"/>
              <a:defRPr sz="4800" b="0"/>
            </a:lvl3pPr>
            <a:lvl4pPr marL="2540000" indent="-635000" algn="l" eaLnBrk="1" hangingPunct="1">
              <a:spcBef>
                <a:spcPts val="5900"/>
              </a:spcBef>
              <a:buSzPct val="125000"/>
              <a:buChar char="•"/>
              <a:defRPr sz="4800" b="0"/>
            </a:lvl4pPr>
            <a:lvl5pPr marL="3175000" indent="-635000" algn="l" eaLnBrk="1" hangingPunct="1">
              <a:spcBef>
                <a:spcPts val="5900"/>
              </a:spcBef>
              <a:buSzPct val="125000"/>
              <a:buChar char="•"/>
              <a:defRPr sz="4800" b="0"/>
            </a:lvl5pPr>
            <a:lvl6pPr marL="3810000" indent="-635000" algn="l" eaLnBrk="1" hangingPunct="1">
              <a:spcBef>
                <a:spcPts val="5900"/>
              </a:spcBef>
              <a:buSzPct val="125000"/>
              <a:buChar char="•"/>
              <a:defRPr sz="4800" b="0"/>
            </a:lvl6pPr>
            <a:lvl7pPr marL="4445000" indent="-635000" algn="l" eaLnBrk="1" hangingPunct="1">
              <a:spcBef>
                <a:spcPts val="5900"/>
              </a:spcBef>
              <a:buSzPct val="125000"/>
              <a:buChar char="•"/>
              <a:defRPr sz="4800" b="0"/>
            </a:lvl7pPr>
            <a:lvl8pPr marL="5080000" indent="-635000" algn="l" eaLnBrk="1" hangingPunct="1">
              <a:spcBef>
                <a:spcPts val="5900"/>
              </a:spcBef>
              <a:buSzPct val="125000"/>
              <a:buChar char="•"/>
              <a:defRPr sz="4800" b="0"/>
            </a:lvl8pPr>
            <a:lvl9pPr marL="5715000" indent="-635000" algn="l" eaLnBrk="1" hangingPunct="1">
              <a:spcBef>
                <a:spcPts val="5900"/>
              </a:spcBef>
              <a:buSzPct val="125000"/>
              <a:buChar char="•"/>
              <a:defRPr sz="4800" b="0"/>
            </a:lvl9pPr>
          </a:lstStyle>
          <a:p>
            <a:pPr algn="ctr"/>
            <a:r>
              <a:rPr lang="es-MX" sz="3600" dirty="0"/>
              <a:t>Identificación y análisis de referencias internacionales</a:t>
            </a:r>
            <a:endParaRPr lang="en-US" sz="3600" dirty="0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xmlns="" id="{64A1F13D-27A2-44FD-9B59-C4C08C96AAF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44" t="14331" r="8122" b="2064"/>
          <a:stretch/>
        </p:blipFill>
        <p:spPr>
          <a:xfrm>
            <a:off x="16140644" y="1812706"/>
            <a:ext cx="1785938" cy="1791764"/>
          </a:xfrm>
          <a:prstGeom prst="rect">
            <a:avLst/>
          </a:prstGeom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xmlns="" id="{82EB77E3-CE81-48F4-8102-D2B2EEB6F932}"/>
              </a:ext>
            </a:extLst>
          </p:cNvPr>
          <p:cNvSpPr txBox="1"/>
          <p:nvPr/>
        </p:nvSpPr>
        <p:spPr>
          <a:xfrm>
            <a:off x="14275315" y="3810617"/>
            <a:ext cx="5648633" cy="1219438"/>
          </a:xfrm>
          <a:prstGeom prst="rect">
            <a:avLst/>
          </a:prstGeom>
        </p:spPr>
        <p:txBody>
          <a:bodyPr/>
          <a:lstStyle>
            <a:lvl1pPr algn="l" eaLnBrk="1" hangingPunct="1">
              <a:spcBef>
                <a:spcPts val="5900"/>
              </a:spcBef>
              <a:buSzPct val="125000"/>
              <a:defRPr sz="4000" b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1270000" indent="-635000" algn="l" eaLnBrk="1" hangingPunct="1">
              <a:spcBef>
                <a:spcPts val="5900"/>
              </a:spcBef>
              <a:buSzPct val="125000"/>
              <a:buChar char="•"/>
              <a:defRPr sz="4800" b="0"/>
            </a:lvl2pPr>
            <a:lvl3pPr marL="1905000" indent="-635000" algn="l" eaLnBrk="1" hangingPunct="1">
              <a:spcBef>
                <a:spcPts val="5900"/>
              </a:spcBef>
              <a:buSzPct val="125000"/>
              <a:buChar char="•"/>
              <a:defRPr sz="4800" b="0"/>
            </a:lvl3pPr>
            <a:lvl4pPr marL="2540000" indent="-635000" algn="l" eaLnBrk="1" hangingPunct="1">
              <a:spcBef>
                <a:spcPts val="5900"/>
              </a:spcBef>
              <a:buSzPct val="125000"/>
              <a:buChar char="•"/>
              <a:defRPr sz="4800" b="0"/>
            </a:lvl4pPr>
            <a:lvl5pPr marL="3175000" indent="-635000" algn="l" eaLnBrk="1" hangingPunct="1">
              <a:spcBef>
                <a:spcPts val="5900"/>
              </a:spcBef>
              <a:buSzPct val="125000"/>
              <a:buChar char="•"/>
              <a:defRPr sz="4800" b="0"/>
            </a:lvl5pPr>
            <a:lvl6pPr marL="3810000" indent="-635000" algn="l" eaLnBrk="1" hangingPunct="1">
              <a:spcBef>
                <a:spcPts val="5900"/>
              </a:spcBef>
              <a:buSzPct val="125000"/>
              <a:buChar char="•"/>
              <a:defRPr sz="4800" b="0"/>
            </a:lvl6pPr>
            <a:lvl7pPr marL="4445000" indent="-635000" algn="l" eaLnBrk="1" hangingPunct="1">
              <a:spcBef>
                <a:spcPts val="5900"/>
              </a:spcBef>
              <a:buSzPct val="125000"/>
              <a:buChar char="•"/>
              <a:defRPr sz="4800" b="0"/>
            </a:lvl7pPr>
            <a:lvl8pPr marL="5080000" indent="-635000" algn="l" eaLnBrk="1" hangingPunct="1">
              <a:spcBef>
                <a:spcPts val="5900"/>
              </a:spcBef>
              <a:buSzPct val="125000"/>
              <a:buChar char="•"/>
              <a:defRPr sz="4800" b="0"/>
            </a:lvl8pPr>
            <a:lvl9pPr marL="5715000" indent="-635000" algn="l" eaLnBrk="1" hangingPunct="1">
              <a:spcBef>
                <a:spcPts val="5900"/>
              </a:spcBef>
              <a:buSzPct val="125000"/>
              <a:buChar char="•"/>
              <a:defRPr sz="4800" b="0"/>
            </a:lvl9pPr>
          </a:lstStyle>
          <a:p>
            <a:pPr algn="ctr"/>
            <a:r>
              <a:rPr lang="es-MX" sz="3600" dirty="0"/>
              <a:t>Resumen de prácticas vigentes</a:t>
            </a:r>
            <a:endParaRPr lang="en-US" sz="3600" dirty="0"/>
          </a:p>
        </p:txBody>
      </p: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xmlns="" id="{45093892-AB97-4293-88A1-70BB738DD17A}"/>
              </a:ext>
            </a:extLst>
          </p:cNvPr>
          <p:cNvCxnSpPr>
            <a:endCxn id="11" idx="2"/>
          </p:cNvCxnSpPr>
          <p:nvPr/>
        </p:nvCxnSpPr>
        <p:spPr>
          <a:xfrm flipV="1">
            <a:off x="2610099" y="4981231"/>
            <a:ext cx="0" cy="1171919"/>
          </a:xfrm>
          <a:prstGeom prst="line">
            <a:avLst/>
          </a:prstGeom>
          <a:noFill/>
          <a:ln w="146050" cap="flat">
            <a:solidFill>
              <a:schemeClr val="accent1">
                <a:lumMod val="40000"/>
                <a:lumOff val="60000"/>
              </a:schemeClr>
            </a:solidFill>
            <a:prstDash val="solid"/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8" name="Rectángulo 17">
            <a:extLst>
              <a:ext uri="{FF2B5EF4-FFF2-40B4-BE49-F238E27FC236}">
                <a16:creationId xmlns:a16="http://schemas.microsoft.com/office/drawing/2014/main" xmlns="" id="{AD4B0556-1D4A-459C-BB71-E07442750385}"/>
              </a:ext>
            </a:extLst>
          </p:cNvPr>
          <p:cNvSpPr/>
          <p:nvPr/>
        </p:nvSpPr>
        <p:spPr>
          <a:xfrm>
            <a:off x="1356852" y="6153669"/>
            <a:ext cx="2815098" cy="49244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ap="flat">
            <a:noFill/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xmlns="" id="{A2DFB3E7-75FA-4A69-BAF8-CCB7F7CD5B9F}"/>
              </a:ext>
            </a:extLst>
          </p:cNvPr>
          <p:cNvSpPr/>
          <p:nvPr/>
        </p:nvSpPr>
        <p:spPr>
          <a:xfrm>
            <a:off x="4171950" y="6153669"/>
            <a:ext cx="2815098" cy="492443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2700" cap="flat">
            <a:noFill/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MX" sz="3200" b="0" dirty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rPr>
              <a:t>Junio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xmlns="" id="{E236FDBE-9915-43B4-8F03-F47E9BF2E89D}"/>
              </a:ext>
            </a:extLst>
          </p:cNvPr>
          <p:cNvSpPr/>
          <p:nvPr/>
        </p:nvSpPr>
        <p:spPr>
          <a:xfrm>
            <a:off x="6987047" y="6154963"/>
            <a:ext cx="15024590" cy="492443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2700" cap="flat">
            <a:noFill/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rPr>
              <a:t>Siete reuniones</a:t>
            </a:r>
          </a:p>
        </p:txBody>
      </p:sp>
      <p:cxnSp>
        <p:nvCxnSpPr>
          <p:cNvPr id="21" name="Conector recto 20">
            <a:extLst>
              <a:ext uri="{FF2B5EF4-FFF2-40B4-BE49-F238E27FC236}">
                <a16:creationId xmlns:a16="http://schemas.microsoft.com/office/drawing/2014/main" xmlns="" id="{D56F3EFF-0790-4F46-B3FD-234AA39BD5F6}"/>
              </a:ext>
            </a:extLst>
          </p:cNvPr>
          <p:cNvCxnSpPr/>
          <p:nvPr/>
        </p:nvCxnSpPr>
        <p:spPr>
          <a:xfrm flipV="1">
            <a:off x="5715249" y="6646112"/>
            <a:ext cx="0" cy="1171919"/>
          </a:xfrm>
          <a:prstGeom prst="line">
            <a:avLst/>
          </a:prstGeom>
          <a:noFill/>
          <a:ln w="146050" cap="flat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22" name="Imagen 21">
            <a:extLst>
              <a:ext uri="{FF2B5EF4-FFF2-40B4-BE49-F238E27FC236}">
                <a16:creationId xmlns:a16="http://schemas.microsoft.com/office/drawing/2014/main" xmlns="" id="{CFECB437-F93D-4A89-ABB3-03C112DDC01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0119" y="7946997"/>
            <a:ext cx="3830257" cy="2194633"/>
          </a:xfrm>
          <a:prstGeom prst="rect">
            <a:avLst/>
          </a:prstGeom>
        </p:spPr>
      </p:pic>
      <p:sp>
        <p:nvSpPr>
          <p:cNvPr id="23" name="Triángulo isósceles 22">
            <a:extLst>
              <a:ext uri="{FF2B5EF4-FFF2-40B4-BE49-F238E27FC236}">
                <a16:creationId xmlns:a16="http://schemas.microsoft.com/office/drawing/2014/main" xmlns="" id="{294F0B64-0D0B-46B8-8EA8-DC32DEBC84CD}"/>
              </a:ext>
            </a:extLst>
          </p:cNvPr>
          <p:cNvSpPr/>
          <p:nvPr/>
        </p:nvSpPr>
        <p:spPr>
          <a:xfrm rot="5400000">
            <a:off x="21875027" y="5910781"/>
            <a:ext cx="1136646" cy="978218"/>
          </a:xfrm>
          <a:prstGeom prst="triangle">
            <a:avLst/>
          </a:prstGeom>
          <a:solidFill>
            <a:schemeClr val="accent1">
              <a:lumMod val="50000"/>
            </a:schemeClr>
          </a:solidFill>
          <a:ln w="12700" cap="flat">
            <a:solidFill>
              <a:schemeClr val="accent1">
                <a:lumMod val="50000"/>
              </a:schemeClr>
            </a:solidFill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endParaRPr lang="en-US" sz="3200" b="0">
              <a:solidFill>
                <a:srgbClr val="FFFFFF"/>
              </a:solidFill>
              <a:latin typeface="+mn-lt"/>
              <a:ea typeface="+mn-ea"/>
              <a:cs typeface="+mn-cs"/>
              <a:sym typeface="Helvetica Neue Medium"/>
            </a:endParaRPr>
          </a:p>
        </p:txBody>
      </p:sp>
      <p:cxnSp>
        <p:nvCxnSpPr>
          <p:cNvPr id="24" name="Conector recto 23">
            <a:extLst>
              <a:ext uri="{FF2B5EF4-FFF2-40B4-BE49-F238E27FC236}">
                <a16:creationId xmlns:a16="http://schemas.microsoft.com/office/drawing/2014/main" xmlns="" id="{E2EE3CA9-AD52-477C-A78A-38D075F6E636}"/>
              </a:ext>
            </a:extLst>
          </p:cNvPr>
          <p:cNvCxnSpPr/>
          <p:nvPr/>
        </p:nvCxnSpPr>
        <p:spPr>
          <a:xfrm flipV="1">
            <a:off x="9890504" y="5030055"/>
            <a:ext cx="0" cy="1171919"/>
          </a:xfrm>
          <a:prstGeom prst="line">
            <a:avLst/>
          </a:prstGeom>
          <a:noFill/>
          <a:ln w="146050" cap="flat">
            <a:solidFill>
              <a:schemeClr val="accent1">
                <a:lumMod val="50000"/>
              </a:schemeClr>
            </a:solidFill>
            <a:prstDash val="solid"/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5" name="Conector recto 24">
            <a:extLst>
              <a:ext uri="{FF2B5EF4-FFF2-40B4-BE49-F238E27FC236}">
                <a16:creationId xmlns:a16="http://schemas.microsoft.com/office/drawing/2014/main" xmlns="" id="{D93B270E-80FA-4852-8AD4-53CB651171D0}"/>
              </a:ext>
            </a:extLst>
          </p:cNvPr>
          <p:cNvCxnSpPr>
            <a:cxnSpLocks/>
          </p:cNvCxnSpPr>
          <p:nvPr/>
        </p:nvCxnSpPr>
        <p:spPr>
          <a:xfrm flipV="1">
            <a:off x="12389248" y="6647406"/>
            <a:ext cx="0" cy="1793038"/>
          </a:xfrm>
          <a:prstGeom prst="line">
            <a:avLst/>
          </a:prstGeom>
          <a:noFill/>
          <a:ln w="146050" cap="flat">
            <a:solidFill>
              <a:schemeClr val="accent1">
                <a:lumMod val="50000"/>
              </a:schemeClr>
            </a:solidFill>
            <a:prstDash val="solid"/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2" name="Imagen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463224" y="7981045"/>
            <a:ext cx="2921447" cy="1679662"/>
          </a:xfrm>
          <a:prstGeom prst="rect">
            <a:avLst/>
          </a:prstGeom>
        </p:spPr>
      </p:pic>
      <p:cxnSp>
        <p:nvCxnSpPr>
          <p:cNvPr id="27" name="Conector recto 26">
            <a:extLst>
              <a:ext uri="{FF2B5EF4-FFF2-40B4-BE49-F238E27FC236}">
                <a16:creationId xmlns:a16="http://schemas.microsoft.com/office/drawing/2014/main" xmlns="" id="{A38E4F21-19F5-43D0-AD0E-94D223214FA7}"/>
              </a:ext>
            </a:extLst>
          </p:cNvPr>
          <p:cNvCxnSpPr>
            <a:cxnSpLocks/>
          </p:cNvCxnSpPr>
          <p:nvPr/>
        </p:nvCxnSpPr>
        <p:spPr>
          <a:xfrm flipH="1" flipV="1">
            <a:off x="19561320" y="6510883"/>
            <a:ext cx="35896" cy="1308990"/>
          </a:xfrm>
          <a:prstGeom prst="line">
            <a:avLst/>
          </a:prstGeom>
          <a:noFill/>
          <a:ln w="146050" cap="flat">
            <a:solidFill>
              <a:schemeClr val="accent1">
                <a:lumMod val="50000"/>
              </a:schemeClr>
            </a:solidFill>
            <a:prstDash val="solid"/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9" name="CuadroTexto 28">
            <a:extLst>
              <a:ext uri="{FF2B5EF4-FFF2-40B4-BE49-F238E27FC236}">
                <a16:creationId xmlns:a16="http://schemas.microsoft.com/office/drawing/2014/main" xmlns="" id="{F9076A09-3774-4B93-BCC3-ED81B8D9F8B8}"/>
              </a:ext>
            </a:extLst>
          </p:cNvPr>
          <p:cNvSpPr txBox="1"/>
          <p:nvPr/>
        </p:nvSpPr>
        <p:spPr>
          <a:xfrm>
            <a:off x="17283826" y="10023459"/>
            <a:ext cx="4978073" cy="1331608"/>
          </a:xfrm>
          <a:prstGeom prst="rect">
            <a:avLst/>
          </a:prstGeom>
        </p:spPr>
        <p:txBody>
          <a:bodyPr anchor="t"/>
          <a:lstStyle>
            <a:lvl1pPr algn="l" eaLnBrk="1" hangingPunct="1">
              <a:spcBef>
                <a:spcPts val="5900"/>
              </a:spcBef>
              <a:buSzPct val="125000"/>
              <a:defRPr sz="4000" b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1270000" indent="-635000" algn="l" eaLnBrk="1" hangingPunct="1">
              <a:spcBef>
                <a:spcPts val="5900"/>
              </a:spcBef>
              <a:buSzPct val="125000"/>
              <a:buChar char="•"/>
              <a:defRPr sz="4800" b="0"/>
            </a:lvl2pPr>
            <a:lvl3pPr marL="1905000" indent="-635000" algn="l" eaLnBrk="1" hangingPunct="1">
              <a:spcBef>
                <a:spcPts val="5900"/>
              </a:spcBef>
              <a:buSzPct val="125000"/>
              <a:buChar char="•"/>
              <a:defRPr sz="4800" b="0"/>
            </a:lvl3pPr>
            <a:lvl4pPr marL="2540000" indent="-635000" algn="l" eaLnBrk="1" hangingPunct="1">
              <a:spcBef>
                <a:spcPts val="5900"/>
              </a:spcBef>
              <a:buSzPct val="125000"/>
              <a:buChar char="•"/>
              <a:defRPr sz="4800" b="0"/>
            </a:lvl4pPr>
            <a:lvl5pPr marL="3175000" indent="-635000" algn="l" eaLnBrk="1" hangingPunct="1">
              <a:spcBef>
                <a:spcPts val="5900"/>
              </a:spcBef>
              <a:buSzPct val="125000"/>
              <a:buChar char="•"/>
              <a:defRPr sz="4800" b="0"/>
            </a:lvl5pPr>
            <a:lvl6pPr marL="3810000" indent="-635000" algn="l" eaLnBrk="1" hangingPunct="1">
              <a:spcBef>
                <a:spcPts val="5900"/>
              </a:spcBef>
              <a:buSzPct val="125000"/>
              <a:buChar char="•"/>
              <a:defRPr sz="4800" b="0"/>
            </a:lvl6pPr>
            <a:lvl7pPr marL="4445000" indent="-635000" algn="l" eaLnBrk="1" hangingPunct="1">
              <a:spcBef>
                <a:spcPts val="5900"/>
              </a:spcBef>
              <a:buSzPct val="125000"/>
              <a:buChar char="•"/>
              <a:defRPr sz="4800" b="0"/>
            </a:lvl7pPr>
            <a:lvl8pPr marL="5080000" indent="-635000" algn="l" eaLnBrk="1" hangingPunct="1">
              <a:spcBef>
                <a:spcPts val="5900"/>
              </a:spcBef>
              <a:buSzPct val="125000"/>
              <a:buChar char="•"/>
              <a:defRPr sz="4800" b="0"/>
            </a:lvl8pPr>
            <a:lvl9pPr marL="5715000" indent="-635000" algn="l" eaLnBrk="1" hangingPunct="1">
              <a:spcBef>
                <a:spcPts val="5900"/>
              </a:spcBef>
              <a:buSzPct val="125000"/>
              <a:buChar char="•"/>
              <a:defRPr sz="4800" b="0"/>
            </a:lvl9pPr>
          </a:lstStyle>
          <a:p>
            <a:pPr algn="ctr"/>
            <a:r>
              <a:rPr lang="es-MX" sz="3600" dirty="0">
                <a:latin typeface="Arial"/>
                <a:cs typeface="Arial"/>
              </a:rPr>
              <a:t>Mapa</a:t>
            </a:r>
            <a:r>
              <a:rPr lang="en-US" sz="3600" dirty="0">
                <a:latin typeface="Arial"/>
                <a:cs typeface="Arial"/>
              </a:rPr>
              <a:t> mental y conceptos </a:t>
            </a:r>
            <a:r>
              <a:rPr lang="es-MX" sz="3600" dirty="0">
                <a:latin typeface="Arial"/>
                <a:cs typeface="Arial"/>
              </a:rPr>
              <a:t>básicos</a:t>
            </a:r>
            <a:endParaRPr lang="es-MX" sz="36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D1113E7B-68AF-4D58-BC6B-71106604E91C}"/>
              </a:ext>
            </a:extLst>
          </p:cNvPr>
          <p:cNvSpPr txBox="1"/>
          <p:nvPr/>
        </p:nvSpPr>
        <p:spPr>
          <a:xfrm>
            <a:off x="-8206099" y="-2307781"/>
            <a:ext cx="23285787" cy="1518251"/>
          </a:xfrm>
          <a:prstGeom prst="rect">
            <a:avLst/>
          </a:prstGeom>
        </p:spPr>
        <p:txBody>
          <a:bodyPr/>
          <a:lstStyle>
            <a:lvl1pPr algn="l" eaLnBrk="1" hangingPunct="1">
              <a:spcBef>
                <a:spcPts val="5900"/>
              </a:spcBef>
              <a:buSzPct val="125000"/>
              <a:defRPr sz="4000" b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1270000" indent="-635000" algn="l" eaLnBrk="1" hangingPunct="1">
              <a:spcBef>
                <a:spcPts val="5900"/>
              </a:spcBef>
              <a:buSzPct val="125000"/>
              <a:buChar char="•"/>
              <a:defRPr sz="4800" b="0"/>
            </a:lvl2pPr>
            <a:lvl3pPr marL="1905000" indent="-635000" algn="l" eaLnBrk="1" hangingPunct="1">
              <a:spcBef>
                <a:spcPts val="5900"/>
              </a:spcBef>
              <a:buSzPct val="125000"/>
              <a:buChar char="•"/>
              <a:defRPr sz="4800" b="0"/>
            </a:lvl3pPr>
            <a:lvl4pPr marL="2540000" indent="-635000" algn="l" eaLnBrk="1" hangingPunct="1">
              <a:spcBef>
                <a:spcPts val="5900"/>
              </a:spcBef>
              <a:buSzPct val="125000"/>
              <a:buChar char="•"/>
              <a:defRPr sz="4800" b="0"/>
            </a:lvl4pPr>
            <a:lvl5pPr marL="3175000" indent="-635000" algn="l" eaLnBrk="1" hangingPunct="1">
              <a:spcBef>
                <a:spcPts val="5900"/>
              </a:spcBef>
              <a:buSzPct val="125000"/>
              <a:buChar char="•"/>
              <a:defRPr sz="4800" b="0"/>
            </a:lvl5pPr>
            <a:lvl6pPr marL="3810000" indent="-635000" algn="l" eaLnBrk="1" hangingPunct="1">
              <a:spcBef>
                <a:spcPts val="5900"/>
              </a:spcBef>
              <a:buSzPct val="125000"/>
              <a:buChar char="•"/>
              <a:defRPr sz="4800" b="0"/>
            </a:lvl6pPr>
            <a:lvl7pPr marL="4445000" indent="-635000" algn="l" eaLnBrk="1" hangingPunct="1">
              <a:spcBef>
                <a:spcPts val="5900"/>
              </a:spcBef>
              <a:buSzPct val="125000"/>
              <a:buChar char="•"/>
              <a:defRPr sz="4800" b="0"/>
            </a:lvl7pPr>
            <a:lvl8pPr marL="5080000" indent="-635000" algn="l" eaLnBrk="1" hangingPunct="1">
              <a:spcBef>
                <a:spcPts val="5900"/>
              </a:spcBef>
              <a:buSzPct val="125000"/>
              <a:buChar char="•"/>
              <a:defRPr sz="4800" b="0"/>
            </a:lvl8pPr>
            <a:lvl9pPr marL="5715000" indent="-635000" algn="l" eaLnBrk="1" hangingPunct="1">
              <a:spcBef>
                <a:spcPts val="5900"/>
              </a:spcBef>
              <a:buSzPct val="125000"/>
              <a:buChar char="•"/>
              <a:defRPr sz="4800" b="0"/>
            </a:lvl9pPr>
          </a:lstStyle>
          <a:p>
            <a:pPr marL="571500" indent="-571500">
              <a:lnSpc>
                <a:spcPct val="13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s-MX" dirty="0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xmlns="" id="{F39121A0-7C36-456D-A70F-FDE4DA64ABA8}"/>
              </a:ext>
            </a:extLst>
          </p:cNvPr>
          <p:cNvSpPr txBox="1">
            <a:spLocks/>
          </p:cNvSpPr>
          <p:nvPr/>
        </p:nvSpPr>
        <p:spPr>
          <a:xfrm>
            <a:off x="157724" y="-15577"/>
            <a:ext cx="14574070" cy="1210203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4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indent="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r>
              <a:rPr lang="es-ES_tradnl" sz="6000" b="1" dirty="0">
                <a:latin typeface="Arial" charset="0"/>
                <a:ea typeface="Arial" charset="0"/>
                <a:cs typeface="Arial" charset="0"/>
              </a:rPr>
              <a:t>Ejemplos de prácticas vigentes</a:t>
            </a: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612900049"/>
              </p:ext>
            </p:extLst>
          </p:nvPr>
        </p:nvGraphicFramePr>
        <p:xfrm>
          <a:off x="773540" y="1194626"/>
          <a:ext cx="22888821" cy="108373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sdfsdfsdfsdf"/>
          <p:cNvSpPr txBox="1">
            <a:spLocks noGrp="1"/>
          </p:cNvSpPr>
          <p:nvPr>
            <p:ph type="title"/>
          </p:nvPr>
        </p:nvSpPr>
        <p:spPr>
          <a:xfrm>
            <a:off x="5416217" y="12674009"/>
            <a:ext cx="18631154" cy="963883"/>
          </a:xfrm>
          <a:prstGeom prst="rect">
            <a:avLst/>
          </a:prstGeom>
        </p:spPr>
        <p:txBody>
          <a:bodyPr/>
          <a:lstStyle/>
          <a:p>
            <a:r>
              <a:rPr lang="es-MX" sz="3800" dirty="0">
                <a:latin typeface="Arial" charset="0"/>
                <a:ea typeface="Arial" charset="0"/>
                <a:cs typeface="Arial" charset="0"/>
              </a:rPr>
              <a:t>Grupo de Trabajo de Confidencialidad: Informe de avances</a:t>
            </a:r>
            <a:endParaRPr sz="38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524898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>
            <a:extLst>
              <a:ext uri="{FF2B5EF4-FFF2-40B4-BE49-F238E27FC236}">
                <a16:creationId xmlns:a16="http://schemas.microsoft.com/office/drawing/2014/main" xmlns="" id="{E16F9B92-2121-42C9-B934-3CBD7245198A}"/>
              </a:ext>
            </a:extLst>
          </p:cNvPr>
          <p:cNvSpPr txBox="1">
            <a:spLocks/>
          </p:cNvSpPr>
          <p:nvPr/>
        </p:nvSpPr>
        <p:spPr>
          <a:xfrm>
            <a:off x="13322221" y="-24876"/>
            <a:ext cx="10725150" cy="1210203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4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indent="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r>
              <a:rPr lang="es-ES_tradnl" sz="6000" b="1" dirty="0">
                <a:latin typeface="Arial" charset="0"/>
                <a:ea typeface="Arial" charset="0"/>
                <a:cs typeface="Arial" charset="0"/>
              </a:rPr>
              <a:t>Marcos normativos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D1113E7B-68AF-4D58-BC6B-71106604E91C}"/>
              </a:ext>
            </a:extLst>
          </p:cNvPr>
          <p:cNvSpPr txBox="1"/>
          <p:nvPr/>
        </p:nvSpPr>
        <p:spPr>
          <a:xfrm>
            <a:off x="507663" y="2363802"/>
            <a:ext cx="23285787" cy="9256697"/>
          </a:xfrm>
          <a:prstGeom prst="rect">
            <a:avLst/>
          </a:prstGeom>
        </p:spPr>
        <p:txBody>
          <a:bodyPr/>
          <a:lstStyle>
            <a:lvl1pPr algn="l" eaLnBrk="1" hangingPunct="1">
              <a:spcBef>
                <a:spcPts val="5900"/>
              </a:spcBef>
              <a:buSzPct val="125000"/>
              <a:defRPr sz="4000" b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1270000" indent="-635000" algn="l" eaLnBrk="1" hangingPunct="1">
              <a:spcBef>
                <a:spcPts val="5900"/>
              </a:spcBef>
              <a:buSzPct val="125000"/>
              <a:buChar char="•"/>
              <a:defRPr sz="4800" b="0"/>
            </a:lvl2pPr>
            <a:lvl3pPr marL="1905000" indent="-635000" algn="l" eaLnBrk="1" hangingPunct="1">
              <a:spcBef>
                <a:spcPts val="5900"/>
              </a:spcBef>
              <a:buSzPct val="125000"/>
              <a:buChar char="•"/>
              <a:defRPr sz="4800" b="0"/>
            </a:lvl3pPr>
            <a:lvl4pPr marL="2540000" indent="-635000" algn="l" eaLnBrk="1" hangingPunct="1">
              <a:spcBef>
                <a:spcPts val="5900"/>
              </a:spcBef>
              <a:buSzPct val="125000"/>
              <a:buChar char="•"/>
              <a:defRPr sz="4800" b="0"/>
            </a:lvl4pPr>
            <a:lvl5pPr marL="3175000" indent="-635000" algn="l" eaLnBrk="1" hangingPunct="1">
              <a:spcBef>
                <a:spcPts val="5900"/>
              </a:spcBef>
              <a:buSzPct val="125000"/>
              <a:buChar char="•"/>
              <a:defRPr sz="4800" b="0"/>
            </a:lvl5pPr>
            <a:lvl6pPr marL="3810000" indent="-635000" algn="l" eaLnBrk="1" hangingPunct="1">
              <a:spcBef>
                <a:spcPts val="5900"/>
              </a:spcBef>
              <a:buSzPct val="125000"/>
              <a:buChar char="•"/>
              <a:defRPr sz="4800" b="0"/>
            </a:lvl6pPr>
            <a:lvl7pPr marL="4445000" indent="-635000" algn="l" eaLnBrk="1" hangingPunct="1">
              <a:spcBef>
                <a:spcPts val="5900"/>
              </a:spcBef>
              <a:buSzPct val="125000"/>
              <a:buChar char="•"/>
              <a:defRPr sz="4800" b="0"/>
            </a:lvl7pPr>
            <a:lvl8pPr marL="5080000" indent="-635000" algn="l" eaLnBrk="1" hangingPunct="1">
              <a:spcBef>
                <a:spcPts val="5900"/>
              </a:spcBef>
              <a:buSzPct val="125000"/>
              <a:buChar char="•"/>
              <a:defRPr sz="4800" b="0"/>
            </a:lvl8pPr>
            <a:lvl9pPr marL="5715000" indent="-635000" algn="l" eaLnBrk="1" hangingPunct="1">
              <a:spcBef>
                <a:spcPts val="5900"/>
              </a:spcBef>
              <a:buSzPct val="125000"/>
              <a:buChar char="•"/>
              <a:defRPr sz="4800" b="0"/>
            </a:lvl9pPr>
          </a:lstStyle>
          <a:p>
            <a:pPr marL="571500" indent="-571500">
              <a:lnSpc>
                <a:spcPct val="13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MX" dirty="0"/>
              <a:t>Marco Nacional para el Aseguramiento de la Calidad, Manual para las Oficinas Estadísticas; Comisión Estadística de las Naciones Unidas (UN NQAF </a:t>
            </a:r>
            <a:r>
              <a:rPr lang="es-MX" dirty="0" smtClean="0"/>
              <a:t>MANUAL, </a:t>
            </a:r>
            <a:r>
              <a:rPr lang="es-MX" dirty="0"/>
              <a:t>2019</a:t>
            </a:r>
            <a:r>
              <a:rPr lang="es-MX" dirty="0" smtClean="0"/>
              <a:t>)</a:t>
            </a:r>
            <a:endParaRPr lang="es-MX" dirty="0"/>
          </a:p>
          <a:p>
            <a:pPr marL="571500" indent="-571500">
              <a:lnSpc>
                <a:spcPct val="13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MX" dirty="0"/>
              <a:t>Guía de implementación de los Principios Fundamentales de las Estadísticas Oficiales de las Naciones </a:t>
            </a:r>
            <a:r>
              <a:rPr lang="es-MX" dirty="0" smtClean="0"/>
              <a:t>Unidas </a:t>
            </a:r>
            <a:r>
              <a:rPr lang="es-MX" dirty="0"/>
              <a:t>(2015)</a:t>
            </a:r>
          </a:p>
          <a:p>
            <a:pPr marL="571500" indent="-571500">
              <a:lnSpc>
                <a:spcPct val="13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MX" dirty="0"/>
              <a:t>Principios Fundamentales de las Estadísticas Oficiales, Naciones Unidas (2013)</a:t>
            </a:r>
          </a:p>
          <a:p>
            <a:pPr marL="571500" indent="-571500">
              <a:lnSpc>
                <a:spcPct val="13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MX" dirty="0"/>
              <a:t>Reglamento No. 557/2013 de la Comisión Europea, que complementa el No. 223/2009, en lo que respecta al acceso a datos con fines </a:t>
            </a:r>
            <a:r>
              <a:rPr lang="es-MX" dirty="0" smtClean="0"/>
              <a:t>científicos </a:t>
            </a:r>
            <a:r>
              <a:rPr lang="es-MX" dirty="0"/>
              <a:t>(2013)</a:t>
            </a:r>
          </a:p>
          <a:p>
            <a:pPr marL="571500" indent="-571500">
              <a:lnSpc>
                <a:spcPct val="13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MX" dirty="0"/>
              <a:t>Reglamento No. 223/2009 del Parlamento Europeo y del Consejo sobre Confidencialidad </a:t>
            </a:r>
            <a:r>
              <a:rPr lang="es-MX" dirty="0" smtClean="0"/>
              <a:t>Estadística </a:t>
            </a:r>
            <a:r>
              <a:rPr lang="es-MX" dirty="0"/>
              <a:t>(2009)</a:t>
            </a: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xmlns="" id="{E0EDAA72-81EB-4AAE-B961-FEB51BF2C157}"/>
              </a:ext>
            </a:extLst>
          </p:cNvPr>
          <p:cNvSpPr txBox="1">
            <a:spLocks/>
          </p:cNvSpPr>
          <p:nvPr/>
        </p:nvSpPr>
        <p:spPr>
          <a:xfrm>
            <a:off x="151580" y="-53664"/>
            <a:ext cx="14936020" cy="1210203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4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indent="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r>
              <a:rPr lang="es-ES_tradnl" sz="6000" b="1" dirty="0">
                <a:latin typeface="Arial" charset="0"/>
                <a:ea typeface="Arial" charset="0"/>
                <a:cs typeface="Arial" charset="0"/>
              </a:rPr>
              <a:t>Referencias internacionales</a:t>
            </a:r>
          </a:p>
        </p:txBody>
      </p:sp>
      <p:sp>
        <p:nvSpPr>
          <p:cNvPr id="10" name="sdfsdfsdfsdf"/>
          <p:cNvSpPr txBox="1">
            <a:spLocks noGrp="1"/>
          </p:cNvSpPr>
          <p:nvPr>
            <p:ph type="title"/>
          </p:nvPr>
        </p:nvSpPr>
        <p:spPr>
          <a:xfrm>
            <a:off x="5416217" y="12674009"/>
            <a:ext cx="18631154" cy="963883"/>
          </a:xfrm>
          <a:prstGeom prst="rect">
            <a:avLst/>
          </a:prstGeom>
        </p:spPr>
        <p:txBody>
          <a:bodyPr/>
          <a:lstStyle/>
          <a:p>
            <a:r>
              <a:rPr lang="es-MX" sz="3800" dirty="0">
                <a:latin typeface="Arial" charset="0"/>
                <a:ea typeface="Arial" charset="0"/>
                <a:cs typeface="Arial" charset="0"/>
              </a:rPr>
              <a:t>Grupo de Trabajo de Confidencialidad: Informe de avances</a:t>
            </a:r>
            <a:endParaRPr sz="38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092732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D1113E7B-68AF-4D58-BC6B-71106604E91C}"/>
              </a:ext>
            </a:extLst>
          </p:cNvPr>
          <p:cNvSpPr txBox="1"/>
          <p:nvPr/>
        </p:nvSpPr>
        <p:spPr>
          <a:xfrm>
            <a:off x="507663" y="2363802"/>
            <a:ext cx="23285787" cy="9256697"/>
          </a:xfrm>
          <a:prstGeom prst="rect">
            <a:avLst/>
          </a:prstGeom>
        </p:spPr>
        <p:txBody>
          <a:bodyPr/>
          <a:lstStyle>
            <a:lvl1pPr algn="l" eaLnBrk="1" hangingPunct="1">
              <a:spcBef>
                <a:spcPts val="5900"/>
              </a:spcBef>
              <a:buSzPct val="125000"/>
              <a:defRPr sz="4000" b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1270000" indent="-635000" algn="l" eaLnBrk="1" hangingPunct="1">
              <a:spcBef>
                <a:spcPts val="5900"/>
              </a:spcBef>
              <a:buSzPct val="125000"/>
              <a:buChar char="•"/>
              <a:defRPr sz="4800" b="0"/>
            </a:lvl2pPr>
            <a:lvl3pPr marL="1905000" indent="-635000" algn="l" eaLnBrk="1" hangingPunct="1">
              <a:spcBef>
                <a:spcPts val="5900"/>
              </a:spcBef>
              <a:buSzPct val="125000"/>
              <a:buChar char="•"/>
              <a:defRPr sz="4800" b="0"/>
            </a:lvl3pPr>
            <a:lvl4pPr marL="2540000" indent="-635000" algn="l" eaLnBrk="1" hangingPunct="1">
              <a:spcBef>
                <a:spcPts val="5900"/>
              </a:spcBef>
              <a:buSzPct val="125000"/>
              <a:buChar char="•"/>
              <a:defRPr sz="4800" b="0"/>
            </a:lvl4pPr>
            <a:lvl5pPr marL="3175000" indent="-635000" algn="l" eaLnBrk="1" hangingPunct="1">
              <a:spcBef>
                <a:spcPts val="5900"/>
              </a:spcBef>
              <a:buSzPct val="125000"/>
              <a:buChar char="•"/>
              <a:defRPr sz="4800" b="0"/>
            </a:lvl5pPr>
            <a:lvl6pPr marL="3810000" indent="-635000" algn="l" eaLnBrk="1" hangingPunct="1">
              <a:spcBef>
                <a:spcPts val="5900"/>
              </a:spcBef>
              <a:buSzPct val="125000"/>
              <a:buChar char="•"/>
              <a:defRPr sz="4800" b="0"/>
            </a:lvl6pPr>
            <a:lvl7pPr marL="4445000" indent="-635000" algn="l" eaLnBrk="1" hangingPunct="1">
              <a:spcBef>
                <a:spcPts val="5900"/>
              </a:spcBef>
              <a:buSzPct val="125000"/>
              <a:buChar char="•"/>
              <a:defRPr sz="4800" b="0"/>
            </a:lvl7pPr>
            <a:lvl8pPr marL="5080000" indent="-635000" algn="l" eaLnBrk="1" hangingPunct="1">
              <a:spcBef>
                <a:spcPts val="5900"/>
              </a:spcBef>
              <a:buSzPct val="125000"/>
              <a:buChar char="•"/>
              <a:defRPr sz="4800" b="0"/>
            </a:lvl8pPr>
            <a:lvl9pPr marL="5715000" indent="-635000" algn="l" eaLnBrk="1" hangingPunct="1">
              <a:spcBef>
                <a:spcPts val="5900"/>
              </a:spcBef>
              <a:buSzPct val="125000"/>
              <a:buChar char="•"/>
              <a:defRPr sz="4800" b="0"/>
            </a:lvl9pPr>
          </a:lstStyle>
          <a:p>
            <a:pPr>
              <a:lnSpc>
                <a:spcPct val="130000"/>
              </a:lnSpc>
              <a:spcBef>
                <a:spcPts val="1200"/>
              </a:spcBef>
              <a:spcAft>
                <a:spcPts val="1200"/>
              </a:spcAft>
            </a:pPr>
            <a:endParaRPr lang="es-MX" dirty="0"/>
          </a:p>
        </p:txBody>
      </p:sp>
      <p:sp>
        <p:nvSpPr>
          <p:cNvPr id="27" name="Título 1">
            <a:extLst>
              <a:ext uri="{FF2B5EF4-FFF2-40B4-BE49-F238E27FC236}">
                <a16:creationId xmlns:a16="http://schemas.microsoft.com/office/drawing/2014/main" xmlns="" id="{379588EF-683A-4876-AA73-90C19B5A4164}"/>
              </a:ext>
            </a:extLst>
          </p:cNvPr>
          <p:cNvSpPr txBox="1">
            <a:spLocks/>
          </p:cNvSpPr>
          <p:nvPr/>
        </p:nvSpPr>
        <p:spPr>
          <a:xfrm>
            <a:off x="13163550" y="-76334"/>
            <a:ext cx="10883822" cy="963884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4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indent="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endParaRPr lang="es-ES_tradnl" sz="60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F402B052-EA0C-42DD-8EC8-E8A2B8C25EDF}"/>
              </a:ext>
            </a:extLst>
          </p:cNvPr>
          <p:cNvSpPr txBox="1"/>
          <p:nvPr/>
        </p:nvSpPr>
        <p:spPr>
          <a:xfrm>
            <a:off x="761585" y="1615341"/>
            <a:ext cx="23316267" cy="3495977"/>
          </a:xfrm>
          <a:prstGeom prst="rect">
            <a:avLst/>
          </a:prstGeom>
        </p:spPr>
        <p:txBody>
          <a:bodyPr anchor="t"/>
          <a:lstStyle>
            <a:lvl1pPr algn="l" eaLnBrk="1" hangingPunct="1">
              <a:spcBef>
                <a:spcPts val="5900"/>
              </a:spcBef>
              <a:buSzPct val="125000"/>
              <a:defRPr sz="4000" b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1270000" indent="-635000" algn="l" eaLnBrk="1" hangingPunct="1">
              <a:spcBef>
                <a:spcPts val="5900"/>
              </a:spcBef>
              <a:buSzPct val="125000"/>
              <a:buChar char="•"/>
              <a:defRPr sz="4800" b="0"/>
            </a:lvl2pPr>
            <a:lvl3pPr marL="1905000" indent="-635000" algn="l" eaLnBrk="1" hangingPunct="1">
              <a:spcBef>
                <a:spcPts val="5900"/>
              </a:spcBef>
              <a:buSzPct val="125000"/>
              <a:buChar char="•"/>
              <a:defRPr sz="4800" b="0"/>
            </a:lvl3pPr>
            <a:lvl4pPr marL="2540000" indent="-635000" algn="l" eaLnBrk="1" hangingPunct="1">
              <a:spcBef>
                <a:spcPts val="5900"/>
              </a:spcBef>
              <a:buSzPct val="125000"/>
              <a:buChar char="•"/>
              <a:defRPr sz="4800" b="0"/>
            </a:lvl4pPr>
            <a:lvl5pPr marL="3175000" indent="-635000" algn="l" eaLnBrk="1" hangingPunct="1">
              <a:spcBef>
                <a:spcPts val="5900"/>
              </a:spcBef>
              <a:buSzPct val="125000"/>
              <a:buChar char="•"/>
              <a:defRPr sz="4800" b="0"/>
            </a:lvl5pPr>
            <a:lvl6pPr marL="3810000" indent="-635000" algn="l" eaLnBrk="1" hangingPunct="1">
              <a:spcBef>
                <a:spcPts val="5900"/>
              </a:spcBef>
              <a:buSzPct val="125000"/>
              <a:buChar char="•"/>
              <a:defRPr sz="4800" b="0"/>
            </a:lvl6pPr>
            <a:lvl7pPr marL="4445000" indent="-635000" algn="l" eaLnBrk="1" hangingPunct="1">
              <a:spcBef>
                <a:spcPts val="5900"/>
              </a:spcBef>
              <a:buSzPct val="125000"/>
              <a:buChar char="•"/>
              <a:defRPr sz="4800" b="0"/>
            </a:lvl7pPr>
            <a:lvl8pPr marL="5080000" indent="-635000" algn="l" eaLnBrk="1" hangingPunct="1">
              <a:spcBef>
                <a:spcPts val="5900"/>
              </a:spcBef>
              <a:buSzPct val="125000"/>
              <a:buChar char="•"/>
              <a:defRPr sz="4800" b="0"/>
            </a:lvl8pPr>
            <a:lvl9pPr marL="5715000" indent="-635000" algn="l" eaLnBrk="1" hangingPunct="1">
              <a:spcBef>
                <a:spcPts val="5900"/>
              </a:spcBef>
              <a:buSzPct val="125000"/>
              <a:buChar char="•"/>
              <a:defRPr sz="4800" b="0"/>
            </a:lvl9pPr>
          </a:lstStyle>
          <a:p>
            <a:pPr marL="571500" indent="-571500">
              <a:lnSpc>
                <a:spcPct val="13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MX" dirty="0">
                <a:latin typeface="Arial"/>
                <a:cs typeface="Arial"/>
              </a:rPr>
              <a:t>Es necesario proteger la confidencialidad de todos los datos que para fines estadísticos proporcionan las personas físicas y </a:t>
            </a:r>
            <a:r>
              <a:rPr lang="es-MX" dirty="0" smtClean="0">
                <a:latin typeface="Arial"/>
                <a:cs typeface="Arial"/>
              </a:rPr>
              <a:t>morales</a:t>
            </a:r>
            <a:endParaRPr lang="es-MX" dirty="0">
              <a:latin typeface="Arial"/>
              <a:cs typeface="Arial"/>
            </a:endParaRPr>
          </a:p>
          <a:p>
            <a:pPr marL="571500" indent="-571500">
              <a:lnSpc>
                <a:spcPct val="13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MX" dirty="0">
                <a:latin typeface="Arial"/>
                <a:cs typeface="Arial"/>
              </a:rPr>
              <a:t>Eliminar datos personales u otros que sirvan de </a:t>
            </a:r>
            <a:r>
              <a:rPr lang="es-MX" dirty="0" smtClean="0">
                <a:latin typeface="Arial"/>
                <a:cs typeface="Arial"/>
              </a:rPr>
              <a:t>identificadores, </a:t>
            </a:r>
            <a:r>
              <a:rPr lang="es-MX" dirty="0">
                <a:latin typeface="Arial"/>
                <a:cs typeface="Arial"/>
              </a:rPr>
              <a:t>no es suficiente para evitar la identificación en resultados agregados</a:t>
            </a:r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xmlns="" id="{E0EDAA72-81EB-4AAE-B961-FEB51BF2C157}"/>
              </a:ext>
            </a:extLst>
          </p:cNvPr>
          <p:cNvSpPr txBox="1">
            <a:spLocks/>
          </p:cNvSpPr>
          <p:nvPr/>
        </p:nvSpPr>
        <p:spPr>
          <a:xfrm>
            <a:off x="151580" y="-53664"/>
            <a:ext cx="14936020" cy="1210203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4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indent="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r>
              <a:rPr lang="es-ES_tradnl" sz="6000" b="1" dirty="0">
                <a:latin typeface="Arial" charset="0"/>
                <a:ea typeface="Arial" charset="0"/>
                <a:cs typeface="Arial" charset="0"/>
              </a:rPr>
              <a:t>Referencias internacionales</a:t>
            </a:r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xmlns="" id="{E16F9B92-2121-42C9-B934-3CBD7245198A}"/>
              </a:ext>
            </a:extLst>
          </p:cNvPr>
          <p:cNvSpPr txBox="1">
            <a:spLocks/>
          </p:cNvSpPr>
          <p:nvPr/>
        </p:nvSpPr>
        <p:spPr>
          <a:xfrm>
            <a:off x="13163550" y="-11011"/>
            <a:ext cx="10725150" cy="1210203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4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indent="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r>
              <a:rPr lang="es-ES_tradnl" sz="6000" b="1" dirty="0">
                <a:latin typeface="Arial" charset="0"/>
                <a:ea typeface="Arial" charset="0"/>
                <a:cs typeface="Arial" charset="0"/>
              </a:rPr>
              <a:t>Los retos</a:t>
            </a:r>
          </a:p>
        </p:txBody>
      </p:sp>
      <p:sp>
        <p:nvSpPr>
          <p:cNvPr id="14" name="sdfsdfsdfsdf"/>
          <p:cNvSpPr txBox="1">
            <a:spLocks noGrp="1"/>
          </p:cNvSpPr>
          <p:nvPr>
            <p:ph type="title"/>
          </p:nvPr>
        </p:nvSpPr>
        <p:spPr>
          <a:xfrm>
            <a:off x="5416217" y="12674009"/>
            <a:ext cx="18631154" cy="963883"/>
          </a:xfrm>
          <a:prstGeom prst="rect">
            <a:avLst/>
          </a:prstGeom>
        </p:spPr>
        <p:txBody>
          <a:bodyPr/>
          <a:lstStyle/>
          <a:p>
            <a:r>
              <a:rPr lang="es-MX" sz="3800" dirty="0">
                <a:latin typeface="Arial" charset="0"/>
                <a:ea typeface="Arial" charset="0"/>
                <a:cs typeface="Arial" charset="0"/>
              </a:rPr>
              <a:t>Grupo de Trabajo de Confidencialidad: Informe de avances</a:t>
            </a:r>
            <a:endParaRPr sz="380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/>
          <a:srcRect l="20094" t="19176" r="60209" b="38674"/>
          <a:stretch/>
        </p:blipFill>
        <p:spPr>
          <a:xfrm>
            <a:off x="8922774" y="5773234"/>
            <a:ext cx="6164826" cy="4336026"/>
          </a:xfrm>
          <a:prstGeom prst="rect">
            <a:avLst/>
          </a:prstGeom>
        </p:spPr>
      </p:pic>
      <p:pic>
        <p:nvPicPr>
          <p:cNvPr id="2" name="Imagen 3" descr="A screenshot of a cell phone&#10;&#10;Descripción generada con confianza muy alta">
            <a:extLst>
              <a:ext uri="{FF2B5EF4-FFF2-40B4-BE49-F238E27FC236}">
                <a16:creationId xmlns:a16="http://schemas.microsoft.com/office/drawing/2014/main" xmlns="" id="{C4919A51-8F54-4975-BA93-EADF65222D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18446" y="5773234"/>
            <a:ext cx="7452360" cy="4336026"/>
          </a:xfrm>
          <a:prstGeom prst="rect">
            <a:avLst/>
          </a:prstGeom>
        </p:spPr>
      </p:pic>
      <p:pic>
        <p:nvPicPr>
          <p:cNvPr id="5" name="Imagen 6">
            <a:extLst>
              <a:ext uri="{FF2B5EF4-FFF2-40B4-BE49-F238E27FC236}">
                <a16:creationId xmlns:a16="http://schemas.microsoft.com/office/drawing/2014/main" xmlns="" id="{8DD1AE54-DDB9-46A3-93BE-6E34EFA019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29696" y="5773234"/>
            <a:ext cx="6762232" cy="4410696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xmlns="" id="{6366055F-25BA-489C-A94D-87E989ED7692}"/>
              </a:ext>
            </a:extLst>
          </p:cNvPr>
          <p:cNvSpPr txBox="1"/>
          <p:nvPr/>
        </p:nvSpPr>
        <p:spPr>
          <a:xfrm>
            <a:off x="17329741" y="10308245"/>
            <a:ext cx="4968240" cy="5642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b="0" dirty="0">
                <a:latin typeface="Arial" panose="020B0604020202020204" pitchFamily="34" charset="0"/>
                <a:cs typeface="Arial" panose="020B0604020202020204" pitchFamily="34" charset="0"/>
              </a:rPr>
              <a:t>Privacidad diferenciada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xmlns="" id="{8FE3E172-224E-42E3-A15F-5FF1C26F6757}"/>
              </a:ext>
            </a:extLst>
          </p:cNvPr>
          <p:cNvSpPr txBox="1"/>
          <p:nvPr/>
        </p:nvSpPr>
        <p:spPr>
          <a:xfrm>
            <a:off x="2128698" y="10183930"/>
            <a:ext cx="4968240" cy="5642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b="0" dirty="0">
                <a:latin typeface="Arial" panose="020B0604020202020204" pitchFamily="34" charset="0"/>
                <a:cs typeface="Arial" panose="020B0604020202020204" pitchFamily="34" charset="0"/>
              </a:rPr>
              <a:t>Re-identificación</a:t>
            </a:r>
          </a:p>
        </p:txBody>
      </p:sp>
    </p:spTree>
    <p:extLst>
      <p:ext uri="{BB962C8B-B14F-4D97-AF65-F5344CB8AC3E}">
        <p14:creationId xmlns:p14="http://schemas.microsoft.com/office/powerpoint/2010/main" val="56605987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>
            <a:extLst>
              <a:ext uri="{FF2B5EF4-FFF2-40B4-BE49-F238E27FC236}">
                <a16:creationId xmlns:a16="http://schemas.microsoft.com/office/drawing/2014/main" xmlns="" id="{0CE7F487-F7A6-4594-82BA-2078892DA63D}"/>
              </a:ext>
            </a:extLst>
          </p:cNvPr>
          <p:cNvGrpSpPr/>
          <p:nvPr/>
        </p:nvGrpSpPr>
        <p:grpSpPr>
          <a:xfrm>
            <a:off x="5475242" y="2723744"/>
            <a:ext cx="10509661" cy="7122791"/>
            <a:chOff x="5933326" y="3929974"/>
            <a:chExt cx="10509661" cy="7122791"/>
          </a:xfrm>
        </p:grpSpPr>
        <p:cxnSp>
          <p:nvCxnSpPr>
            <p:cNvPr id="8" name="Conector recto de flecha 7">
              <a:extLst>
                <a:ext uri="{FF2B5EF4-FFF2-40B4-BE49-F238E27FC236}">
                  <a16:creationId xmlns:a16="http://schemas.microsoft.com/office/drawing/2014/main" xmlns="" id="{D3CA84D0-1343-4438-8FF1-A288A4D0A80C}"/>
                </a:ext>
              </a:extLst>
            </p:cNvPr>
            <p:cNvCxnSpPr/>
            <p:nvPr/>
          </p:nvCxnSpPr>
          <p:spPr>
            <a:xfrm>
              <a:off x="7941012" y="3929974"/>
              <a:ext cx="0" cy="6322979"/>
            </a:xfrm>
            <a:prstGeom prst="straightConnector1">
              <a:avLst/>
            </a:prstGeom>
            <a:noFill/>
            <a:ln w="76200" cap="flat">
              <a:solidFill>
                <a:schemeClr val="accent1"/>
              </a:solidFill>
              <a:prstDash val="solid"/>
              <a:round/>
              <a:headEnd type="arrow" w="med" len="med"/>
              <a:tailEnd type="none" w="med" len="med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9" name="Conector recto de flecha 8">
              <a:extLst>
                <a:ext uri="{FF2B5EF4-FFF2-40B4-BE49-F238E27FC236}">
                  <a16:creationId xmlns:a16="http://schemas.microsoft.com/office/drawing/2014/main" xmlns="" id="{287526B8-B59A-4346-BC23-F1CF41535CB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941013" y="10252953"/>
              <a:ext cx="8501974" cy="0"/>
            </a:xfrm>
            <a:prstGeom prst="straightConnector1">
              <a:avLst/>
            </a:prstGeom>
            <a:noFill/>
            <a:ln w="76200" cap="flat">
              <a:solidFill>
                <a:schemeClr val="accent1"/>
              </a:solidFill>
              <a:prstDash val="solid"/>
              <a:round/>
              <a:headEnd type="arrow" w="med" len="med"/>
              <a:tailEnd type="none" w="med" len="med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11" name="CuadroTexto 10">
              <a:extLst>
                <a:ext uri="{FF2B5EF4-FFF2-40B4-BE49-F238E27FC236}">
                  <a16:creationId xmlns:a16="http://schemas.microsoft.com/office/drawing/2014/main" xmlns="" id="{B0C1712F-6184-43F1-ACD0-7BBD2FFFD2F4}"/>
                </a:ext>
              </a:extLst>
            </p:cNvPr>
            <p:cNvSpPr txBox="1"/>
            <p:nvPr/>
          </p:nvSpPr>
          <p:spPr>
            <a:xfrm rot="16200000">
              <a:off x="4238480" y="6732391"/>
              <a:ext cx="4107837" cy="71814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s-MX" sz="4000" b="1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rPr>
                <a:t>Precisión</a:t>
              </a:r>
              <a:endParaRPr kumimoji="0" lang="en-US" sz="4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12" name="CuadroTexto 11">
              <a:extLst>
                <a:ext uri="{FF2B5EF4-FFF2-40B4-BE49-F238E27FC236}">
                  <a16:creationId xmlns:a16="http://schemas.microsoft.com/office/drawing/2014/main" xmlns="" id="{F07C432A-43F7-4BB8-88D9-B0807C338C04}"/>
                </a:ext>
              </a:extLst>
            </p:cNvPr>
            <p:cNvSpPr txBox="1"/>
            <p:nvPr/>
          </p:nvSpPr>
          <p:spPr>
            <a:xfrm>
              <a:off x="6574527" y="4070341"/>
              <a:ext cx="1381321" cy="626427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1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</a:pPr>
              <a:r>
                <a:rPr kumimoji="0" lang="es-MX" sz="2400" b="0" i="0" u="none" strike="noStrike" cap="none" spc="0" normalizeH="0" baseline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rPr>
                <a:t>100%</a:t>
              </a:r>
            </a:p>
            <a:p>
              <a:pPr marL="0" marR="0" indent="0" algn="ctr" defTabSz="825500" rtl="0" fontAlgn="auto" latinLnBrk="0" hangingPunct="0">
                <a:lnSpc>
                  <a:spcPct val="11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</a:pPr>
              <a:r>
                <a:rPr lang="es-MX" sz="2400" dirty="0">
                  <a:solidFill>
                    <a:schemeClr val="bg1">
                      <a:lumMod val="50000"/>
                    </a:schemeClr>
                  </a:solidFill>
                </a:rPr>
                <a:t>90%</a:t>
              </a:r>
            </a:p>
            <a:p>
              <a:pPr marL="0" marR="0" indent="0" algn="ctr" defTabSz="825500" rtl="0" fontAlgn="auto" latinLnBrk="0" hangingPunct="0">
                <a:lnSpc>
                  <a:spcPct val="11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</a:pPr>
              <a:r>
                <a:rPr lang="es-MX" sz="2400" dirty="0">
                  <a:solidFill>
                    <a:schemeClr val="bg1">
                      <a:lumMod val="50000"/>
                    </a:schemeClr>
                  </a:solidFill>
                </a:rPr>
                <a:t>80%</a:t>
              </a:r>
            </a:p>
            <a:p>
              <a:pPr marL="0" marR="0" indent="0" algn="ctr" defTabSz="825500" rtl="0" fontAlgn="auto" latinLnBrk="0" hangingPunct="0">
                <a:lnSpc>
                  <a:spcPct val="11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</a:pPr>
              <a:r>
                <a:rPr lang="es-MX" sz="2400" dirty="0">
                  <a:solidFill>
                    <a:schemeClr val="bg1">
                      <a:lumMod val="50000"/>
                    </a:schemeClr>
                  </a:solidFill>
                </a:rPr>
                <a:t>70%</a:t>
              </a:r>
            </a:p>
            <a:p>
              <a:pPr marL="0" marR="0" indent="0" algn="ctr" defTabSz="825500" rtl="0" fontAlgn="auto" latinLnBrk="0" hangingPunct="0">
                <a:lnSpc>
                  <a:spcPct val="11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</a:pPr>
              <a:r>
                <a:rPr lang="es-MX" sz="2400" dirty="0">
                  <a:solidFill>
                    <a:schemeClr val="bg1">
                      <a:lumMod val="50000"/>
                    </a:schemeClr>
                  </a:solidFill>
                </a:rPr>
                <a:t>60%</a:t>
              </a:r>
            </a:p>
            <a:p>
              <a:pPr marL="0" marR="0" indent="0" algn="ctr" defTabSz="825500" rtl="0" fontAlgn="auto" latinLnBrk="0" hangingPunct="0">
                <a:lnSpc>
                  <a:spcPct val="11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</a:pPr>
              <a:r>
                <a:rPr lang="es-MX" sz="2400" dirty="0">
                  <a:solidFill>
                    <a:schemeClr val="bg1">
                      <a:lumMod val="50000"/>
                    </a:schemeClr>
                  </a:solidFill>
                </a:rPr>
                <a:t>50%</a:t>
              </a:r>
            </a:p>
            <a:p>
              <a:pPr marL="0" marR="0" indent="0" algn="ctr" defTabSz="825500" rtl="0" fontAlgn="auto" latinLnBrk="0" hangingPunct="0">
                <a:lnSpc>
                  <a:spcPct val="11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</a:pPr>
              <a:r>
                <a:rPr lang="es-MX" sz="2400" dirty="0">
                  <a:solidFill>
                    <a:schemeClr val="bg1">
                      <a:lumMod val="50000"/>
                    </a:schemeClr>
                  </a:solidFill>
                </a:rPr>
                <a:t>40%</a:t>
              </a:r>
            </a:p>
            <a:p>
              <a:pPr marL="0" marR="0" indent="0" algn="ctr" defTabSz="825500" rtl="0" fontAlgn="auto" latinLnBrk="0" hangingPunct="0">
                <a:lnSpc>
                  <a:spcPct val="11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</a:pPr>
              <a:r>
                <a:rPr lang="es-MX" sz="2400" dirty="0">
                  <a:solidFill>
                    <a:schemeClr val="bg1">
                      <a:lumMod val="50000"/>
                    </a:schemeClr>
                  </a:solidFill>
                </a:rPr>
                <a:t>30%</a:t>
              </a:r>
            </a:p>
            <a:p>
              <a:pPr marL="0" marR="0" indent="0" algn="ctr" defTabSz="825500" rtl="0" fontAlgn="auto" latinLnBrk="0" hangingPunct="0">
                <a:lnSpc>
                  <a:spcPct val="11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</a:pPr>
              <a:r>
                <a:rPr lang="es-MX" sz="2400" dirty="0">
                  <a:solidFill>
                    <a:schemeClr val="bg1">
                      <a:lumMod val="50000"/>
                    </a:schemeClr>
                  </a:solidFill>
                </a:rPr>
                <a:t>20%</a:t>
              </a:r>
            </a:p>
            <a:p>
              <a:pPr marL="0" marR="0" indent="0" algn="ctr" defTabSz="825500" rtl="0" fontAlgn="auto" latinLnBrk="0" hangingPunct="0">
                <a:lnSpc>
                  <a:spcPct val="11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</a:pPr>
              <a:r>
                <a:rPr lang="es-MX" sz="2400" dirty="0">
                  <a:solidFill>
                    <a:schemeClr val="bg1">
                      <a:lumMod val="50000"/>
                    </a:schemeClr>
                  </a:solidFill>
                </a:rPr>
                <a:t>10%</a:t>
              </a:r>
            </a:p>
            <a:p>
              <a:pPr marL="0" marR="0" indent="0" algn="ctr" defTabSz="825500" rtl="0" fontAlgn="auto" latinLnBrk="0" hangingPunct="0">
                <a:lnSpc>
                  <a:spcPct val="11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</a:pPr>
              <a:r>
                <a:rPr lang="es-MX" sz="2400" dirty="0">
                  <a:solidFill>
                    <a:schemeClr val="bg1">
                      <a:lumMod val="50000"/>
                    </a:schemeClr>
                  </a:solidFill>
                </a:rPr>
                <a:t>0%</a:t>
              </a:r>
            </a:p>
          </p:txBody>
        </p:sp>
        <p:sp>
          <p:nvSpPr>
            <p:cNvPr id="13" name="CuadroTexto 12">
              <a:extLst>
                <a:ext uri="{FF2B5EF4-FFF2-40B4-BE49-F238E27FC236}">
                  <a16:creationId xmlns:a16="http://schemas.microsoft.com/office/drawing/2014/main" xmlns="" id="{116BF8C8-5A43-4CBE-BD4A-728551E2D473}"/>
                </a:ext>
              </a:extLst>
            </p:cNvPr>
            <p:cNvSpPr txBox="1"/>
            <p:nvPr/>
          </p:nvSpPr>
          <p:spPr>
            <a:xfrm>
              <a:off x="9500043" y="10334620"/>
              <a:ext cx="5749806" cy="71814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s-MX" sz="4000" b="1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rPr>
                <a:t>Pérdida de privacidad</a:t>
              </a:r>
              <a:endParaRPr kumimoji="0" lang="en-US" sz="4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14" name="Forma libre: forma 13">
              <a:extLst>
                <a:ext uri="{FF2B5EF4-FFF2-40B4-BE49-F238E27FC236}">
                  <a16:creationId xmlns:a16="http://schemas.microsoft.com/office/drawing/2014/main" xmlns="" id="{7F29E5DC-D64A-47D3-B0EE-27F821DF0A97}"/>
                </a:ext>
              </a:extLst>
            </p:cNvPr>
            <p:cNvSpPr/>
            <p:nvPr/>
          </p:nvSpPr>
          <p:spPr>
            <a:xfrm>
              <a:off x="8031242" y="4338536"/>
              <a:ext cx="7455192" cy="5836596"/>
            </a:xfrm>
            <a:custGeom>
              <a:avLst/>
              <a:gdLst>
                <a:gd name="connsiteX0" fmla="*/ 3805 w 7455192"/>
                <a:gd name="connsiteY0" fmla="*/ 5836596 h 5836596"/>
                <a:gd name="connsiteX1" fmla="*/ 373456 w 7455192"/>
                <a:gd name="connsiteY1" fmla="*/ 3268494 h 5836596"/>
                <a:gd name="connsiteX2" fmla="*/ 2357898 w 7455192"/>
                <a:gd name="connsiteY2" fmla="*/ 1070043 h 5836596"/>
                <a:gd name="connsiteX3" fmla="*/ 7455192 w 7455192"/>
                <a:gd name="connsiteY3" fmla="*/ 0 h 5836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455192" h="5836596">
                  <a:moveTo>
                    <a:pt x="3805" y="5836596"/>
                  </a:moveTo>
                  <a:cubicBezTo>
                    <a:pt x="-7544" y="4949757"/>
                    <a:pt x="-18893" y="4062919"/>
                    <a:pt x="373456" y="3268494"/>
                  </a:cubicBezTo>
                  <a:cubicBezTo>
                    <a:pt x="765805" y="2474069"/>
                    <a:pt x="1177609" y="1614792"/>
                    <a:pt x="2357898" y="1070043"/>
                  </a:cubicBezTo>
                  <a:cubicBezTo>
                    <a:pt x="3538187" y="525294"/>
                    <a:pt x="5496689" y="262647"/>
                    <a:pt x="7455192" y="0"/>
                  </a:cubicBezTo>
                </a:path>
              </a:pathLst>
            </a:custGeom>
            <a:noFill/>
            <a:ln w="76200" cap="flat">
              <a:solidFill>
                <a:srgbClr val="FF0000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</p:grpSp>
      <p:sp>
        <p:nvSpPr>
          <p:cNvPr id="15" name="CuadroTexto 14">
            <a:extLst>
              <a:ext uri="{FF2B5EF4-FFF2-40B4-BE49-F238E27FC236}">
                <a16:creationId xmlns:a16="http://schemas.microsoft.com/office/drawing/2014/main" xmlns="" id="{1EF7FAF7-C2D9-4B6D-A231-34E7C9C6BCF9}"/>
              </a:ext>
            </a:extLst>
          </p:cNvPr>
          <p:cNvSpPr txBox="1"/>
          <p:nvPr/>
        </p:nvSpPr>
        <p:spPr>
          <a:xfrm>
            <a:off x="762000" y="10582615"/>
            <a:ext cx="22778936" cy="12105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MX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Es necesario establecer un equilibrio entre la precisión de </a:t>
            </a:r>
            <a:r>
              <a:rPr kumimoji="0" lang="es-MX" sz="36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la </a:t>
            </a:r>
            <a:r>
              <a:rPr kumimoji="0" lang="es-MX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Información que se proporciona y el riesgo que representa para la privacidad de las personas físicas o morales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xmlns="" id="{23083148-8C45-4854-8917-ABB01E65C7B6}"/>
              </a:ext>
            </a:extLst>
          </p:cNvPr>
          <p:cNvSpPr txBox="1"/>
          <p:nvPr/>
        </p:nvSpPr>
        <p:spPr>
          <a:xfrm>
            <a:off x="17382874" y="4014229"/>
            <a:ext cx="3926541" cy="5642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MX" sz="3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Sin privacidad</a:t>
            </a:r>
            <a:endParaRPr kumimoji="0" lang="en-US" sz="3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xmlns="" id="{03E7AA31-E861-4286-84C0-96573C695C00}"/>
              </a:ext>
            </a:extLst>
          </p:cNvPr>
          <p:cNvSpPr txBox="1"/>
          <p:nvPr/>
        </p:nvSpPr>
        <p:spPr>
          <a:xfrm>
            <a:off x="1781649" y="9534598"/>
            <a:ext cx="3926541" cy="5642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MX" sz="3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Sin precisión</a:t>
            </a:r>
            <a:endParaRPr kumimoji="0" lang="en-US" sz="3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18" name="Conector curvado 5">
            <a:extLst>
              <a:ext uri="{FF2B5EF4-FFF2-40B4-BE49-F238E27FC236}">
                <a16:creationId xmlns:a16="http://schemas.microsoft.com/office/drawing/2014/main" xmlns="" id="{F01CC8CD-E35E-4DDA-98AA-60C6E106DC93}"/>
              </a:ext>
            </a:extLst>
          </p:cNvPr>
          <p:cNvCxnSpPr/>
          <p:nvPr/>
        </p:nvCxnSpPr>
        <p:spPr>
          <a:xfrm rot="10800000">
            <a:off x="15430500" y="3219211"/>
            <a:ext cx="2416066" cy="1137305"/>
          </a:xfrm>
          <a:prstGeom prst="curvedConnector3">
            <a:avLst/>
          </a:prstGeom>
          <a:noFill/>
          <a:ln w="25400" cap="flat">
            <a:solidFill>
              <a:schemeClr val="bg1">
                <a:lumMod val="50000"/>
              </a:schemeClr>
            </a:solidFill>
            <a:prstDash val="sysDot"/>
            <a:round/>
            <a:tailEnd type="stealth" w="lg" len="lg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9" name="Conector curvado 20">
            <a:extLst>
              <a:ext uri="{FF2B5EF4-FFF2-40B4-BE49-F238E27FC236}">
                <a16:creationId xmlns:a16="http://schemas.microsoft.com/office/drawing/2014/main" xmlns="" id="{C9A01879-7375-481C-B045-EC444F7EF01B}"/>
              </a:ext>
            </a:extLst>
          </p:cNvPr>
          <p:cNvCxnSpPr/>
          <p:nvPr/>
        </p:nvCxnSpPr>
        <p:spPr>
          <a:xfrm flipV="1">
            <a:off x="4939181" y="8947351"/>
            <a:ext cx="2633977" cy="866696"/>
          </a:xfrm>
          <a:prstGeom prst="curvedConnector3">
            <a:avLst/>
          </a:prstGeom>
          <a:noFill/>
          <a:ln w="25400" cap="flat">
            <a:solidFill>
              <a:schemeClr val="bg1">
                <a:lumMod val="50000"/>
              </a:schemeClr>
            </a:solidFill>
            <a:prstDash val="sysDot"/>
            <a:round/>
            <a:tailEnd type="stealth" w="lg" len="lg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0" name="Título 1">
            <a:extLst>
              <a:ext uri="{FF2B5EF4-FFF2-40B4-BE49-F238E27FC236}">
                <a16:creationId xmlns:a16="http://schemas.microsoft.com/office/drawing/2014/main" xmlns="" id="{E0EDAA72-81EB-4AAE-B961-FEB51BF2C157}"/>
              </a:ext>
            </a:extLst>
          </p:cNvPr>
          <p:cNvSpPr txBox="1">
            <a:spLocks/>
          </p:cNvSpPr>
          <p:nvPr/>
        </p:nvSpPr>
        <p:spPr>
          <a:xfrm>
            <a:off x="13334180" y="-9541"/>
            <a:ext cx="10713191" cy="1210203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4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indent="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r>
              <a:rPr lang="es-ES_tradnl" sz="6000" b="1" dirty="0">
                <a:latin typeface="Arial" charset="0"/>
                <a:ea typeface="Arial" charset="0"/>
                <a:cs typeface="Arial" charset="0"/>
              </a:rPr>
              <a:t>Precisión vs privacidad</a:t>
            </a:r>
          </a:p>
        </p:txBody>
      </p:sp>
      <p:sp>
        <p:nvSpPr>
          <p:cNvPr id="21" name="Título 1">
            <a:extLst>
              <a:ext uri="{FF2B5EF4-FFF2-40B4-BE49-F238E27FC236}">
                <a16:creationId xmlns:a16="http://schemas.microsoft.com/office/drawing/2014/main" xmlns="" id="{E0EDAA72-81EB-4AAE-B961-FEB51BF2C157}"/>
              </a:ext>
            </a:extLst>
          </p:cNvPr>
          <p:cNvSpPr txBox="1">
            <a:spLocks/>
          </p:cNvSpPr>
          <p:nvPr/>
        </p:nvSpPr>
        <p:spPr>
          <a:xfrm>
            <a:off x="151580" y="-53664"/>
            <a:ext cx="14936020" cy="1210203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4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indent="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r>
              <a:rPr lang="es-ES_tradnl" sz="6000" b="1" dirty="0">
                <a:latin typeface="Arial" charset="0"/>
                <a:ea typeface="Arial" charset="0"/>
                <a:cs typeface="Arial" charset="0"/>
              </a:rPr>
              <a:t>Referencias internacionales</a:t>
            </a:r>
          </a:p>
        </p:txBody>
      </p:sp>
      <p:sp>
        <p:nvSpPr>
          <p:cNvPr id="22" name="sdfsdfsdfsdf"/>
          <p:cNvSpPr txBox="1">
            <a:spLocks noGrp="1"/>
          </p:cNvSpPr>
          <p:nvPr>
            <p:ph type="title"/>
          </p:nvPr>
        </p:nvSpPr>
        <p:spPr>
          <a:xfrm>
            <a:off x="5416217" y="12674009"/>
            <a:ext cx="18631154" cy="963883"/>
          </a:xfrm>
          <a:prstGeom prst="rect">
            <a:avLst/>
          </a:prstGeom>
        </p:spPr>
        <p:txBody>
          <a:bodyPr/>
          <a:lstStyle/>
          <a:p>
            <a:r>
              <a:rPr lang="es-MX" sz="3800" dirty="0">
                <a:latin typeface="Arial" charset="0"/>
                <a:ea typeface="Arial" charset="0"/>
                <a:cs typeface="Arial" charset="0"/>
              </a:rPr>
              <a:t>Grupo de Trabajo de Confidencialidad: Informe de avances</a:t>
            </a:r>
            <a:endParaRPr sz="38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877868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xmlns="" id="{E0EDAA72-81EB-4AAE-B961-FEB51BF2C157}"/>
              </a:ext>
            </a:extLst>
          </p:cNvPr>
          <p:cNvSpPr txBox="1">
            <a:spLocks/>
          </p:cNvSpPr>
          <p:nvPr/>
        </p:nvSpPr>
        <p:spPr>
          <a:xfrm>
            <a:off x="-19870" y="-53664"/>
            <a:ext cx="12783370" cy="1210203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4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indent="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r>
              <a:rPr lang="es-ES_tradnl" sz="6000" b="1" dirty="0">
                <a:latin typeface="Arial" charset="0"/>
                <a:ea typeface="Arial" charset="0"/>
                <a:cs typeface="Arial" charset="0"/>
              </a:rPr>
              <a:t>Mapa mental y conceptos básicos</a:t>
            </a:r>
          </a:p>
        </p:txBody>
      </p:sp>
      <p:sp>
        <p:nvSpPr>
          <p:cNvPr id="41" name="Forma libre: forma 40">
            <a:extLst>
              <a:ext uri="{FF2B5EF4-FFF2-40B4-BE49-F238E27FC236}">
                <a16:creationId xmlns:a16="http://schemas.microsoft.com/office/drawing/2014/main" xmlns="" id="{6D2B79E4-89B9-4133-B166-45C8250D6912}"/>
              </a:ext>
            </a:extLst>
          </p:cNvPr>
          <p:cNvSpPr/>
          <p:nvPr/>
        </p:nvSpPr>
        <p:spPr>
          <a:xfrm>
            <a:off x="4824920" y="7607030"/>
            <a:ext cx="4922196" cy="2856640"/>
          </a:xfrm>
          <a:custGeom>
            <a:avLst/>
            <a:gdLst>
              <a:gd name="connsiteX0" fmla="*/ 4922196 w 4922196"/>
              <a:gd name="connsiteY0" fmla="*/ 0 h 2856640"/>
              <a:gd name="connsiteX1" fmla="*/ 3793788 w 4922196"/>
              <a:gd name="connsiteY1" fmla="*/ 2568102 h 2856640"/>
              <a:gd name="connsiteX2" fmla="*/ 0 w 4922196"/>
              <a:gd name="connsiteY2" fmla="*/ 2684834 h 2856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22196" h="2856640">
                <a:moveTo>
                  <a:pt x="4922196" y="0"/>
                </a:moveTo>
                <a:cubicBezTo>
                  <a:pt x="4768175" y="1060315"/>
                  <a:pt x="4614154" y="2120630"/>
                  <a:pt x="3793788" y="2568102"/>
                </a:cubicBezTo>
                <a:cubicBezTo>
                  <a:pt x="2973422" y="3015574"/>
                  <a:pt x="1486711" y="2850204"/>
                  <a:pt x="0" y="2684834"/>
                </a:cubicBezTo>
              </a:path>
            </a:pathLst>
          </a:custGeom>
          <a:noFill/>
          <a:ln w="76200" cap="flat">
            <a:solidFill>
              <a:schemeClr val="accent3">
                <a:lumMod val="50000"/>
              </a:schemeClr>
            </a:solidFill>
            <a:prstDash val="solid"/>
            <a:round/>
            <a:headEnd type="arrow" w="med" len="med"/>
            <a:tailEnd type="none" w="med" len="med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14400" latinLnBrk="1"/>
            <a:endParaRPr lang="en-US" sz="1800"/>
          </a:p>
        </p:txBody>
      </p:sp>
      <p:sp>
        <p:nvSpPr>
          <p:cNvPr id="42" name="Forma libre: forma 41">
            <a:extLst>
              <a:ext uri="{FF2B5EF4-FFF2-40B4-BE49-F238E27FC236}">
                <a16:creationId xmlns:a16="http://schemas.microsoft.com/office/drawing/2014/main" xmlns="" id="{EA434A3B-89EF-4414-B8B0-8EC4D993790A}"/>
              </a:ext>
            </a:extLst>
          </p:cNvPr>
          <p:cNvSpPr/>
          <p:nvPr/>
        </p:nvSpPr>
        <p:spPr>
          <a:xfrm>
            <a:off x="4630366" y="7587574"/>
            <a:ext cx="5136204" cy="1154229"/>
          </a:xfrm>
          <a:custGeom>
            <a:avLst/>
            <a:gdLst>
              <a:gd name="connsiteX0" fmla="*/ 5136204 w 5136204"/>
              <a:gd name="connsiteY0" fmla="*/ 0 h 1154229"/>
              <a:gd name="connsiteX1" fmla="*/ 3657600 w 5136204"/>
              <a:gd name="connsiteY1" fmla="*/ 1050588 h 1154229"/>
              <a:gd name="connsiteX2" fmla="*/ 0 w 5136204"/>
              <a:gd name="connsiteY2" fmla="*/ 1108954 h 1154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136204" h="1154229">
                <a:moveTo>
                  <a:pt x="5136204" y="0"/>
                </a:moveTo>
                <a:cubicBezTo>
                  <a:pt x="4824919" y="432881"/>
                  <a:pt x="4513634" y="865762"/>
                  <a:pt x="3657600" y="1050588"/>
                </a:cubicBezTo>
                <a:cubicBezTo>
                  <a:pt x="2801566" y="1235414"/>
                  <a:pt x="599872" y="1118682"/>
                  <a:pt x="0" y="1108954"/>
                </a:cubicBezTo>
              </a:path>
            </a:pathLst>
          </a:custGeom>
          <a:noFill/>
          <a:ln w="76200" cap="flat">
            <a:solidFill>
              <a:schemeClr val="accent3">
                <a:lumMod val="50000"/>
              </a:schemeClr>
            </a:solidFill>
            <a:prstDash val="solid"/>
            <a:round/>
            <a:headEnd type="arrow" w="med" len="med"/>
            <a:tailEnd type="none" w="med" len="med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14400" latinLnBrk="1"/>
            <a:endParaRPr lang="en-US" sz="1800"/>
          </a:p>
        </p:txBody>
      </p:sp>
      <p:sp>
        <p:nvSpPr>
          <p:cNvPr id="43" name="CuadroTexto 42">
            <a:extLst>
              <a:ext uri="{FF2B5EF4-FFF2-40B4-BE49-F238E27FC236}">
                <a16:creationId xmlns:a16="http://schemas.microsoft.com/office/drawing/2014/main" xmlns="" id="{67523882-1C69-4AF8-AC5C-B54FB6B3A4AF}"/>
              </a:ext>
            </a:extLst>
          </p:cNvPr>
          <p:cNvSpPr txBox="1"/>
          <p:nvPr/>
        </p:nvSpPr>
        <p:spPr>
          <a:xfrm>
            <a:off x="5916625" y="2644065"/>
            <a:ext cx="1092464" cy="5060242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1" vertOverflow="overflow" horzOverflow="overflow" vert="vert270" wrap="square" lIns="50800" tIns="50800" rIns="50800" bIns="50800" numCol="1" spcCol="38100" rtlCol="0" anchor="ctr">
            <a:noAutofit/>
          </a:bodyPr>
          <a:lstStyle/>
          <a:p>
            <a:pPr marL="0" marR="0" indent="0" algn="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MX" sz="28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Documentación de </a:t>
            </a:r>
            <a:r>
              <a:rPr lang="es-MX" sz="28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necesidades</a:t>
            </a:r>
            <a:endParaRPr kumimoji="0" lang="en-US" sz="2800" i="0" u="none" strike="noStrike" normalizeH="0" baseline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4" name="CuadroTexto 43">
            <a:extLst>
              <a:ext uri="{FF2B5EF4-FFF2-40B4-BE49-F238E27FC236}">
                <a16:creationId xmlns:a16="http://schemas.microsoft.com/office/drawing/2014/main" xmlns="" id="{C895BE7D-163D-49EB-A0DA-FAFDD5E18A32}"/>
              </a:ext>
            </a:extLst>
          </p:cNvPr>
          <p:cNvSpPr txBox="1"/>
          <p:nvPr/>
        </p:nvSpPr>
        <p:spPr>
          <a:xfrm>
            <a:off x="7009089" y="2644065"/>
            <a:ext cx="1092464" cy="5060242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1" vertOverflow="overflow" horzOverflow="overflow" vert="vert270" wrap="square" lIns="50800" tIns="50800" rIns="50800" bIns="50800" numCol="1" spcCol="38100" rtlCol="0" anchor="ctr">
            <a:noAutofit/>
          </a:bodyPr>
          <a:lstStyle/>
          <a:p>
            <a:pPr marL="0" marR="0" indent="0" algn="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MX" sz="28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Diseño</a:t>
            </a:r>
            <a:endParaRPr kumimoji="0" lang="en-US" sz="2800" i="0" u="none" strike="noStrike" normalizeH="0" baseline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5" name="CuadroTexto 44">
            <a:extLst>
              <a:ext uri="{FF2B5EF4-FFF2-40B4-BE49-F238E27FC236}">
                <a16:creationId xmlns:a16="http://schemas.microsoft.com/office/drawing/2014/main" xmlns="" id="{61C23119-0AA0-4455-BBEA-34E3B7710B04}"/>
              </a:ext>
            </a:extLst>
          </p:cNvPr>
          <p:cNvSpPr txBox="1"/>
          <p:nvPr/>
        </p:nvSpPr>
        <p:spPr>
          <a:xfrm>
            <a:off x="8101553" y="2644065"/>
            <a:ext cx="1092464" cy="5060242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1" vertOverflow="overflow" horzOverflow="overflow" vert="vert270" wrap="square" lIns="50800" tIns="50800" rIns="50800" bIns="50800" numCol="1" spcCol="38100" rtlCol="0" anchor="ctr">
            <a:noAutofit/>
          </a:bodyPr>
          <a:lstStyle/>
          <a:p>
            <a:pPr marL="0" marR="0" indent="0" algn="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MX" sz="28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Construcción</a:t>
            </a:r>
            <a:endParaRPr kumimoji="0" lang="en-US" sz="2800" i="0" u="none" strike="noStrike" normalizeH="0" baseline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6" name="CuadroTexto 45">
            <a:extLst>
              <a:ext uri="{FF2B5EF4-FFF2-40B4-BE49-F238E27FC236}">
                <a16:creationId xmlns:a16="http://schemas.microsoft.com/office/drawing/2014/main" xmlns="" id="{19A92D02-E010-49FA-811B-86E80128E979}"/>
              </a:ext>
            </a:extLst>
          </p:cNvPr>
          <p:cNvSpPr txBox="1"/>
          <p:nvPr/>
        </p:nvSpPr>
        <p:spPr>
          <a:xfrm>
            <a:off x="9194017" y="2644065"/>
            <a:ext cx="1092464" cy="5060242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1" vertOverflow="overflow" horzOverflow="overflow" vert="vert270" wrap="square" lIns="50800" tIns="50800" rIns="50800" bIns="50800" numCol="1" spcCol="38100" rtlCol="0" anchor="ctr">
            <a:noAutofit/>
          </a:bodyPr>
          <a:lstStyle/>
          <a:p>
            <a:pPr marL="0" marR="0" indent="0" algn="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MX" sz="28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Captación</a:t>
            </a:r>
            <a:endParaRPr kumimoji="0" lang="en-US" sz="2800" i="0" u="none" strike="noStrike" normalizeH="0" baseline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7" name="CuadroTexto 46">
            <a:extLst>
              <a:ext uri="{FF2B5EF4-FFF2-40B4-BE49-F238E27FC236}">
                <a16:creationId xmlns:a16="http://schemas.microsoft.com/office/drawing/2014/main" xmlns="" id="{0D1F49E5-409A-404D-9570-04105D6EDB80}"/>
              </a:ext>
            </a:extLst>
          </p:cNvPr>
          <p:cNvSpPr txBox="1"/>
          <p:nvPr/>
        </p:nvSpPr>
        <p:spPr>
          <a:xfrm>
            <a:off x="10286481" y="2644065"/>
            <a:ext cx="1092464" cy="5060242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1" vertOverflow="overflow" horzOverflow="overflow" vert="vert270" wrap="square" lIns="50800" tIns="50800" rIns="50800" bIns="50800" numCol="1" spcCol="38100" rtlCol="0" anchor="ctr">
            <a:noAutofit/>
          </a:bodyPr>
          <a:lstStyle/>
          <a:p>
            <a:pPr marL="0" marR="0" indent="0" algn="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MX" sz="28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Procesamiento</a:t>
            </a:r>
            <a:endParaRPr kumimoji="0" lang="en-US" sz="2800" i="0" u="none" strike="noStrike" normalizeH="0" baseline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8" name="CuadroTexto 47">
            <a:extLst>
              <a:ext uri="{FF2B5EF4-FFF2-40B4-BE49-F238E27FC236}">
                <a16:creationId xmlns:a16="http://schemas.microsoft.com/office/drawing/2014/main" xmlns="" id="{C7BEFC96-620D-4FCC-826D-11B44EF456F5}"/>
              </a:ext>
            </a:extLst>
          </p:cNvPr>
          <p:cNvSpPr txBox="1"/>
          <p:nvPr/>
        </p:nvSpPr>
        <p:spPr>
          <a:xfrm>
            <a:off x="11384952" y="2644065"/>
            <a:ext cx="1092464" cy="5060242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1" vertOverflow="overflow" horzOverflow="overflow" vert="vert270" wrap="square" lIns="50800" tIns="50800" rIns="50800" bIns="50800" numCol="1" spcCol="38100" rtlCol="0" anchor="ctr">
            <a:noAutofit/>
          </a:bodyPr>
          <a:lstStyle/>
          <a:p>
            <a:pPr marL="0" marR="0" indent="0" algn="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MX" sz="28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Análisis de la </a:t>
            </a:r>
            <a:r>
              <a:rPr lang="es-MX" sz="28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producción</a:t>
            </a:r>
            <a:endParaRPr kumimoji="0" lang="en-US" sz="2800" i="0" u="none" strike="noStrike" normalizeH="0" baseline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9" name="CuadroTexto 48">
            <a:extLst>
              <a:ext uri="{FF2B5EF4-FFF2-40B4-BE49-F238E27FC236}">
                <a16:creationId xmlns:a16="http://schemas.microsoft.com/office/drawing/2014/main" xmlns="" id="{86BEEEDA-79B0-467A-A583-37D889D43BCC}"/>
              </a:ext>
            </a:extLst>
          </p:cNvPr>
          <p:cNvSpPr txBox="1"/>
          <p:nvPr/>
        </p:nvSpPr>
        <p:spPr>
          <a:xfrm>
            <a:off x="12471409" y="2644065"/>
            <a:ext cx="1092464" cy="5060242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1" vertOverflow="overflow" horzOverflow="overflow" vert="vert270" wrap="square" lIns="50800" tIns="50800" rIns="50800" bIns="50800" numCol="1" spcCol="38100" rtlCol="0" anchor="ctr">
            <a:noAutofit/>
          </a:bodyPr>
          <a:lstStyle/>
          <a:p>
            <a:pPr marL="0" marR="0" indent="0" algn="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MX" sz="28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Difusión</a:t>
            </a:r>
            <a:endParaRPr kumimoji="0" lang="en-US" sz="2800" i="0" u="none" strike="noStrike" normalizeH="0" baseline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0" name="CuadroTexto 49">
            <a:extLst>
              <a:ext uri="{FF2B5EF4-FFF2-40B4-BE49-F238E27FC236}">
                <a16:creationId xmlns:a16="http://schemas.microsoft.com/office/drawing/2014/main" xmlns="" id="{F7AF7589-A5A4-41DE-A529-ECD6DCED4D04}"/>
              </a:ext>
            </a:extLst>
          </p:cNvPr>
          <p:cNvSpPr txBox="1"/>
          <p:nvPr/>
        </p:nvSpPr>
        <p:spPr>
          <a:xfrm>
            <a:off x="13563873" y="2644065"/>
            <a:ext cx="1092464" cy="5060242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1" vertOverflow="overflow" horzOverflow="overflow" vert="vert270" wrap="square" lIns="50800" tIns="50800" rIns="50800" bIns="50800" numCol="1" spcCol="38100" rtlCol="0" anchor="ctr">
            <a:noAutofit/>
          </a:bodyPr>
          <a:lstStyle/>
          <a:p>
            <a:pPr marL="0" marR="0" indent="0" algn="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MX" sz="28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Evaluación del </a:t>
            </a:r>
            <a:r>
              <a:rPr lang="es-MX" sz="28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proceso</a:t>
            </a:r>
            <a:endParaRPr kumimoji="0" lang="en-US" sz="2800" i="0" u="none" strike="noStrike" normalizeH="0" baseline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1" name="CuadroTexto 50">
            <a:extLst>
              <a:ext uri="{FF2B5EF4-FFF2-40B4-BE49-F238E27FC236}">
                <a16:creationId xmlns:a16="http://schemas.microsoft.com/office/drawing/2014/main" xmlns="" id="{678A0380-FD65-4727-A555-129935A2F5A1}"/>
              </a:ext>
            </a:extLst>
          </p:cNvPr>
          <p:cNvSpPr txBox="1"/>
          <p:nvPr/>
        </p:nvSpPr>
        <p:spPr>
          <a:xfrm>
            <a:off x="5916625" y="1864365"/>
            <a:ext cx="8739712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MX" sz="4800" b="1" i="0" u="none" strike="noStrike" cap="none" spc="1000" normalizeH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FillTx/>
                <a:latin typeface="Arial Black" panose="020B0A04020102020204" pitchFamily="34" charset="0"/>
                <a:sym typeface="Helvetica Neue Medium"/>
              </a:rPr>
              <a:t>MPEG</a:t>
            </a:r>
            <a:endParaRPr kumimoji="0" lang="en-US" sz="4800" b="1" i="0" u="none" strike="noStrike" cap="none" spc="1000" normalizeH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FillTx/>
              <a:latin typeface="Arial Black" panose="020B0A04020102020204" pitchFamily="34" charset="0"/>
              <a:sym typeface="Helvetica Neue Medium"/>
            </a:endParaRPr>
          </a:p>
        </p:txBody>
      </p:sp>
      <p:sp>
        <p:nvSpPr>
          <p:cNvPr id="52" name="Flecha: pentágono 51">
            <a:extLst>
              <a:ext uri="{FF2B5EF4-FFF2-40B4-BE49-F238E27FC236}">
                <a16:creationId xmlns:a16="http://schemas.microsoft.com/office/drawing/2014/main" xmlns="" id="{92FD15B1-4282-4406-A680-743C1E762E1A}"/>
              </a:ext>
            </a:extLst>
          </p:cNvPr>
          <p:cNvSpPr/>
          <p:nvPr/>
        </p:nvSpPr>
        <p:spPr>
          <a:xfrm>
            <a:off x="2543514" y="10635102"/>
            <a:ext cx="2416870" cy="729345"/>
          </a:xfrm>
          <a:prstGeom prst="homePlat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216000" tIns="36000" rIns="36000" bIns="36000" rtlCol="0" anchor="ctr"/>
          <a:lstStyle/>
          <a:p>
            <a:r>
              <a:rPr lang="es-MX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Otras fuentes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3" name="Flecha: pentágono 52">
            <a:extLst>
              <a:ext uri="{FF2B5EF4-FFF2-40B4-BE49-F238E27FC236}">
                <a16:creationId xmlns:a16="http://schemas.microsoft.com/office/drawing/2014/main" xmlns="" id="{66033B77-3CF8-4C6C-BA30-080B1923B85B}"/>
              </a:ext>
            </a:extLst>
          </p:cNvPr>
          <p:cNvSpPr/>
          <p:nvPr/>
        </p:nvSpPr>
        <p:spPr>
          <a:xfrm>
            <a:off x="2543514" y="9839502"/>
            <a:ext cx="2416870" cy="729345"/>
          </a:xfrm>
          <a:prstGeom prst="homePlat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216000" tIns="36000" rIns="36000" bIns="36000" rtlCol="0" anchor="ctr"/>
          <a:lstStyle/>
          <a:p>
            <a:r>
              <a:rPr lang="es-MX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Registros Administrativos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4" name="Flecha: pentágono 53">
            <a:extLst>
              <a:ext uri="{FF2B5EF4-FFF2-40B4-BE49-F238E27FC236}">
                <a16:creationId xmlns:a16="http://schemas.microsoft.com/office/drawing/2014/main" xmlns="" id="{FAA010E1-4CA3-4BB1-9A38-7929E9E2EFD7}"/>
              </a:ext>
            </a:extLst>
          </p:cNvPr>
          <p:cNvSpPr/>
          <p:nvPr/>
        </p:nvSpPr>
        <p:spPr>
          <a:xfrm>
            <a:off x="2543514" y="8264671"/>
            <a:ext cx="2416870" cy="712976"/>
          </a:xfrm>
          <a:prstGeom prst="homePlat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216000" tIns="36000" rIns="36000" bIns="36000" rtlCol="0" anchor="ctr"/>
          <a:lstStyle/>
          <a:p>
            <a:r>
              <a:rPr lang="es-MX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Censos</a:t>
            </a:r>
          </a:p>
        </p:txBody>
      </p:sp>
      <p:sp>
        <p:nvSpPr>
          <p:cNvPr id="55" name="Flecha: pentágono 54">
            <a:extLst>
              <a:ext uri="{FF2B5EF4-FFF2-40B4-BE49-F238E27FC236}">
                <a16:creationId xmlns:a16="http://schemas.microsoft.com/office/drawing/2014/main" xmlns="" id="{217381AD-C2AA-46AB-8B69-19F3655BEA49}"/>
              </a:ext>
            </a:extLst>
          </p:cNvPr>
          <p:cNvSpPr/>
          <p:nvPr/>
        </p:nvSpPr>
        <p:spPr>
          <a:xfrm>
            <a:off x="2543514" y="9043902"/>
            <a:ext cx="2416870" cy="729345"/>
          </a:xfrm>
          <a:prstGeom prst="homePlat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216000" tIns="36000" rIns="36000" bIns="36000" rtlCol="0" anchor="ctr"/>
          <a:lstStyle/>
          <a:p>
            <a:r>
              <a:rPr lang="es-MX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Encuestas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6" name="Rectángulo: esquinas redondeadas 55">
            <a:extLst>
              <a:ext uri="{FF2B5EF4-FFF2-40B4-BE49-F238E27FC236}">
                <a16:creationId xmlns:a16="http://schemas.microsoft.com/office/drawing/2014/main" xmlns="" id="{B864B3E7-CF62-4172-BD95-57A1330FEFE9}"/>
              </a:ext>
            </a:extLst>
          </p:cNvPr>
          <p:cNvSpPr/>
          <p:nvPr/>
        </p:nvSpPr>
        <p:spPr>
          <a:xfrm>
            <a:off x="654564" y="8226622"/>
            <a:ext cx="2076758" cy="3170625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lIns="36000" tIns="0" rIns="36000" bIns="36000" rtlCol="0" anchor="t" anchorCtr="0"/>
          <a:lstStyle/>
          <a:p>
            <a:pPr marL="342900" indent="-342900" algn="l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s-MX" sz="2400" b="1" dirty="0">
                <a:solidFill>
                  <a:schemeClr val="bg1">
                    <a:lumMod val="50000"/>
                  </a:schemeClr>
                </a:solidFill>
              </a:rPr>
              <a:t>Personas físicas</a:t>
            </a:r>
          </a:p>
          <a:p>
            <a:pPr marL="342900" indent="-342900" algn="l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s-MX" sz="2400" b="1" dirty="0">
                <a:solidFill>
                  <a:schemeClr val="bg1">
                    <a:lumMod val="50000"/>
                  </a:schemeClr>
                </a:solidFill>
              </a:rPr>
              <a:t>Personas morales</a:t>
            </a:r>
          </a:p>
          <a:p>
            <a:pPr algn="l">
              <a:spcBef>
                <a:spcPts val="900"/>
              </a:spcBef>
            </a:pPr>
            <a:endParaRPr lang="es-MX" sz="2400" dirty="0">
              <a:solidFill>
                <a:schemeClr val="bg1">
                  <a:lumMod val="50000"/>
                </a:schemeClr>
              </a:solidFill>
            </a:endParaRPr>
          </a:p>
          <a:p>
            <a:pPr algn="l">
              <a:spcBef>
                <a:spcPts val="900"/>
              </a:spcBef>
            </a:pPr>
            <a:r>
              <a:rPr lang="es-MX" sz="2400" b="1" dirty="0">
                <a:solidFill>
                  <a:schemeClr val="bg1">
                    <a:lumMod val="50000"/>
                  </a:schemeClr>
                </a:solidFill>
              </a:rPr>
              <a:t>Objeto de la información</a:t>
            </a:r>
            <a:endParaRPr lang="en-US" sz="2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7" name="Forma libre: forma 56">
            <a:extLst>
              <a:ext uri="{FF2B5EF4-FFF2-40B4-BE49-F238E27FC236}">
                <a16:creationId xmlns:a16="http://schemas.microsoft.com/office/drawing/2014/main" xmlns="" id="{5934B14C-1013-4589-AD10-21D4F8906E98}"/>
              </a:ext>
            </a:extLst>
          </p:cNvPr>
          <p:cNvSpPr/>
          <p:nvPr/>
        </p:nvSpPr>
        <p:spPr>
          <a:xfrm>
            <a:off x="4863830" y="7568119"/>
            <a:ext cx="4941651" cy="2005173"/>
          </a:xfrm>
          <a:custGeom>
            <a:avLst/>
            <a:gdLst>
              <a:gd name="connsiteX0" fmla="*/ 4941651 w 4941651"/>
              <a:gd name="connsiteY0" fmla="*/ 0 h 2005173"/>
              <a:gd name="connsiteX1" fmla="*/ 3249038 w 4941651"/>
              <a:gd name="connsiteY1" fmla="*/ 1789890 h 2005173"/>
              <a:gd name="connsiteX2" fmla="*/ 0 w 4941651"/>
              <a:gd name="connsiteY2" fmla="*/ 1906621 h 2005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41651" h="2005173">
                <a:moveTo>
                  <a:pt x="4941651" y="0"/>
                </a:moveTo>
                <a:cubicBezTo>
                  <a:pt x="4507148" y="736060"/>
                  <a:pt x="4072646" y="1472120"/>
                  <a:pt x="3249038" y="1789890"/>
                </a:cubicBezTo>
                <a:cubicBezTo>
                  <a:pt x="2425429" y="2107660"/>
                  <a:pt x="1212714" y="2007140"/>
                  <a:pt x="0" y="1906621"/>
                </a:cubicBezTo>
              </a:path>
            </a:pathLst>
          </a:custGeom>
          <a:noFill/>
          <a:ln w="76200" cap="flat">
            <a:solidFill>
              <a:schemeClr val="accent3">
                <a:lumMod val="50000"/>
              </a:schemeClr>
            </a:solidFill>
            <a:prstDash val="solid"/>
            <a:round/>
            <a:headEnd type="arrow" w="med" len="med"/>
            <a:tailEnd type="none" w="med" len="med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14400" latinLnBrk="1"/>
            <a:endParaRPr lang="en-US" sz="1800"/>
          </a:p>
        </p:txBody>
      </p:sp>
      <p:sp>
        <p:nvSpPr>
          <p:cNvPr id="58" name="Forma libre: forma 57">
            <a:extLst>
              <a:ext uri="{FF2B5EF4-FFF2-40B4-BE49-F238E27FC236}">
                <a16:creationId xmlns:a16="http://schemas.microsoft.com/office/drawing/2014/main" xmlns="" id="{13D2AED0-C7CF-4623-A5B3-8C6A3004E9C6}"/>
              </a:ext>
            </a:extLst>
          </p:cNvPr>
          <p:cNvSpPr/>
          <p:nvPr/>
        </p:nvSpPr>
        <p:spPr>
          <a:xfrm>
            <a:off x="4863830" y="7607030"/>
            <a:ext cx="5222400" cy="3787910"/>
          </a:xfrm>
          <a:custGeom>
            <a:avLst/>
            <a:gdLst>
              <a:gd name="connsiteX0" fmla="*/ 4844374 w 5222400"/>
              <a:gd name="connsiteY0" fmla="*/ 0 h 3787910"/>
              <a:gd name="connsiteX1" fmla="*/ 4727642 w 5222400"/>
              <a:gd name="connsiteY1" fmla="*/ 3443591 h 3787910"/>
              <a:gd name="connsiteX2" fmla="*/ 0 w 5222400"/>
              <a:gd name="connsiteY2" fmla="*/ 3482502 h 378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222400" h="3787910">
                <a:moveTo>
                  <a:pt x="4844374" y="0"/>
                </a:moveTo>
                <a:cubicBezTo>
                  <a:pt x="5189706" y="1431587"/>
                  <a:pt x="5535038" y="2863174"/>
                  <a:pt x="4727642" y="3443591"/>
                </a:cubicBezTo>
                <a:cubicBezTo>
                  <a:pt x="3920246" y="4024008"/>
                  <a:pt x="1960123" y="3753255"/>
                  <a:pt x="0" y="3482502"/>
                </a:cubicBezTo>
              </a:path>
            </a:pathLst>
          </a:custGeom>
          <a:noFill/>
          <a:ln w="76200" cap="flat">
            <a:solidFill>
              <a:schemeClr val="accent3">
                <a:lumMod val="50000"/>
              </a:schemeClr>
            </a:solidFill>
            <a:prstDash val="solid"/>
            <a:round/>
            <a:headEnd type="arrow" w="med" len="med"/>
            <a:tailEnd type="none" w="med" len="med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59" name="Diagrama de flujo: almacenamiento de acceso directo 58">
            <a:extLst>
              <a:ext uri="{FF2B5EF4-FFF2-40B4-BE49-F238E27FC236}">
                <a16:creationId xmlns:a16="http://schemas.microsoft.com/office/drawing/2014/main" xmlns="" id="{923768D9-C17B-4E21-B014-4CAE227F7C12}"/>
              </a:ext>
            </a:extLst>
          </p:cNvPr>
          <p:cNvSpPr/>
          <p:nvPr/>
        </p:nvSpPr>
        <p:spPr>
          <a:xfrm rot="16200000">
            <a:off x="17417492" y="1405764"/>
            <a:ext cx="2149577" cy="2509736"/>
          </a:xfrm>
          <a:prstGeom prst="flowChartMagneticDrum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lIns="36000" tIns="36000" rIns="36000" bIns="36000" rtlCol="0" anchor="ctr"/>
          <a:lstStyle/>
          <a:p>
            <a:pPr algn="ctr"/>
            <a:r>
              <a:rPr lang="es-MX" sz="2800" dirty="0"/>
              <a:t>Información Estadística y Geográfica</a:t>
            </a:r>
            <a:endParaRPr lang="en-US" sz="2800" dirty="0"/>
          </a:p>
        </p:txBody>
      </p:sp>
      <p:sp>
        <p:nvSpPr>
          <p:cNvPr id="60" name="CuadroTexto 59">
            <a:extLst>
              <a:ext uri="{FF2B5EF4-FFF2-40B4-BE49-F238E27FC236}">
                <a16:creationId xmlns:a16="http://schemas.microsoft.com/office/drawing/2014/main" xmlns="" id="{B56C61AC-E0F2-4724-B778-C92D7D1DD4CC}"/>
              </a:ext>
            </a:extLst>
          </p:cNvPr>
          <p:cNvSpPr txBox="1"/>
          <p:nvPr/>
        </p:nvSpPr>
        <p:spPr>
          <a:xfrm>
            <a:off x="19747149" y="1864365"/>
            <a:ext cx="3400785" cy="1550031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s-MX" sz="2400" dirty="0"/>
              <a:t>De acceso público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s-MX" sz="2400" dirty="0"/>
              <a:t>Información agregada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s-MX" sz="2400" dirty="0"/>
              <a:t>Acceso a </a:t>
            </a:r>
            <a:r>
              <a:rPr lang="es-MX" sz="2400" dirty="0" err="1"/>
              <a:t>microdatos</a:t>
            </a:r>
            <a:endParaRPr lang="es-MX" sz="2400" dirty="0"/>
          </a:p>
        </p:txBody>
      </p:sp>
      <p:sp>
        <p:nvSpPr>
          <p:cNvPr id="61" name="Forma libre: forma 60">
            <a:extLst>
              <a:ext uri="{FF2B5EF4-FFF2-40B4-BE49-F238E27FC236}">
                <a16:creationId xmlns:a16="http://schemas.microsoft.com/office/drawing/2014/main" xmlns="" id="{C1552F00-4125-4120-BAA6-B51031B7A8D7}"/>
              </a:ext>
            </a:extLst>
          </p:cNvPr>
          <p:cNvSpPr/>
          <p:nvPr/>
        </p:nvSpPr>
        <p:spPr>
          <a:xfrm>
            <a:off x="12996153" y="1678153"/>
            <a:ext cx="4241260" cy="967770"/>
          </a:xfrm>
          <a:custGeom>
            <a:avLst/>
            <a:gdLst>
              <a:gd name="connsiteX0" fmla="*/ 0 w 4241260"/>
              <a:gd name="connsiteY0" fmla="*/ 967770 h 967770"/>
              <a:gd name="connsiteX1" fmla="*/ 1653702 w 4241260"/>
              <a:gd name="connsiteY1" fmla="*/ 14460 h 967770"/>
              <a:gd name="connsiteX2" fmla="*/ 4241260 w 4241260"/>
              <a:gd name="connsiteY2" fmla="*/ 481387 h 967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41260" h="967770">
                <a:moveTo>
                  <a:pt x="0" y="967770"/>
                </a:moveTo>
                <a:cubicBezTo>
                  <a:pt x="473413" y="531647"/>
                  <a:pt x="946826" y="95524"/>
                  <a:pt x="1653702" y="14460"/>
                </a:cubicBezTo>
                <a:cubicBezTo>
                  <a:pt x="2360578" y="-66604"/>
                  <a:pt x="3300919" y="207391"/>
                  <a:pt x="4241260" y="481387"/>
                </a:cubicBezTo>
              </a:path>
            </a:pathLst>
          </a:custGeom>
          <a:noFill/>
          <a:ln w="76200" cap="flat">
            <a:solidFill>
              <a:schemeClr val="accent3">
                <a:lumMod val="50000"/>
              </a:schemeClr>
            </a:solidFill>
            <a:prstDash val="solid"/>
            <a:round/>
            <a:headEnd type="none" w="med" len="med"/>
            <a:tailEnd type="arrow" w="med" len="med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14400" latinLnBrk="1"/>
            <a:endParaRPr lang="en-US" sz="1800"/>
          </a:p>
        </p:txBody>
      </p:sp>
      <p:sp>
        <p:nvSpPr>
          <p:cNvPr id="62" name="Elipse 61">
            <a:extLst>
              <a:ext uri="{FF2B5EF4-FFF2-40B4-BE49-F238E27FC236}">
                <a16:creationId xmlns:a16="http://schemas.microsoft.com/office/drawing/2014/main" xmlns="" id="{3E1C1788-6429-4089-9C11-E0DEB6683E61}"/>
              </a:ext>
            </a:extLst>
          </p:cNvPr>
          <p:cNvSpPr/>
          <p:nvPr/>
        </p:nvSpPr>
        <p:spPr>
          <a:xfrm>
            <a:off x="5916625" y="7940105"/>
            <a:ext cx="5222399" cy="3387766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5400" cap="flat">
            <a:noFill/>
            <a:prstDash val="solid"/>
            <a:round/>
          </a:ln>
          <a:effectLst>
            <a:softEdge rad="762000"/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MX" sz="3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Captación de datos</a:t>
            </a:r>
            <a:endParaRPr kumimoji="0" lang="en-US" sz="3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3" name="CuadroTexto 62">
            <a:extLst>
              <a:ext uri="{FF2B5EF4-FFF2-40B4-BE49-F238E27FC236}">
                <a16:creationId xmlns:a16="http://schemas.microsoft.com/office/drawing/2014/main" xmlns="" id="{B41607F5-A7BB-4B3B-97E3-E3B27D9B8177}"/>
              </a:ext>
            </a:extLst>
          </p:cNvPr>
          <p:cNvSpPr txBox="1"/>
          <p:nvPr/>
        </p:nvSpPr>
        <p:spPr>
          <a:xfrm>
            <a:off x="7009089" y="7094906"/>
            <a:ext cx="7647248" cy="595035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3200" dirty="0"/>
              <a:t>Evitar identificación directa e indirecta</a:t>
            </a:r>
            <a:endParaRPr lang="en-US" sz="3200" dirty="0"/>
          </a:p>
        </p:txBody>
      </p:sp>
      <p:sp>
        <p:nvSpPr>
          <p:cNvPr id="64" name="CuadroTexto 63">
            <a:extLst>
              <a:ext uri="{FF2B5EF4-FFF2-40B4-BE49-F238E27FC236}">
                <a16:creationId xmlns:a16="http://schemas.microsoft.com/office/drawing/2014/main" xmlns="" id="{F0905B5B-3967-4AF2-BD45-9941AD759262}"/>
              </a:ext>
            </a:extLst>
          </p:cNvPr>
          <p:cNvSpPr txBox="1"/>
          <p:nvPr/>
        </p:nvSpPr>
        <p:spPr>
          <a:xfrm rot="1545905">
            <a:off x="5214025" y="10201751"/>
            <a:ext cx="4241260" cy="1087477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3200" dirty="0"/>
              <a:t>exclusivamente para fines estadísticos</a:t>
            </a:r>
          </a:p>
        </p:txBody>
      </p:sp>
      <p:sp>
        <p:nvSpPr>
          <p:cNvPr id="65" name="Rectángulo 64">
            <a:extLst>
              <a:ext uri="{FF2B5EF4-FFF2-40B4-BE49-F238E27FC236}">
                <a16:creationId xmlns:a16="http://schemas.microsoft.com/office/drawing/2014/main" xmlns="" id="{86F73A64-9D66-47F1-A6A9-D17009C4DD39}"/>
              </a:ext>
            </a:extLst>
          </p:cNvPr>
          <p:cNvSpPr/>
          <p:nvPr/>
        </p:nvSpPr>
        <p:spPr>
          <a:xfrm>
            <a:off x="11037274" y="8484007"/>
            <a:ext cx="4241260" cy="1826141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es-MX" sz="2800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Evitar la identificación combinando diferentes fuentes, ya sea oficiales o de otro tipo</a:t>
            </a:r>
            <a:endParaRPr lang="en-US" sz="28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66" name="Conector recto de flecha 65">
            <a:extLst>
              <a:ext uri="{FF2B5EF4-FFF2-40B4-BE49-F238E27FC236}">
                <a16:creationId xmlns:a16="http://schemas.microsoft.com/office/drawing/2014/main" xmlns="" id="{C832B711-4D85-4CC9-A17C-EDB2D8234C21}"/>
              </a:ext>
            </a:extLst>
          </p:cNvPr>
          <p:cNvCxnSpPr>
            <a:cxnSpLocks/>
          </p:cNvCxnSpPr>
          <p:nvPr/>
        </p:nvCxnSpPr>
        <p:spPr>
          <a:xfrm flipH="1" flipV="1">
            <a:off x="13570575" y="7541406"/>
            <a:ext cx="17313" cy="905438"/>
          </a:xfrm>
          <a:prstGeom prst="straightConnector1">
            <a:avLst/>
          </a:prstGeom>
          <a:noFill/>
          <a:ln w="76200" cap="flat">
            <a:solidFill>
              <a:srgbClr val="FF0000"/>
            </a:solidFill>
            <a:prstDash val="solid"/>
            <a:round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67" name="Imagen 66">
            <a:extLst>
              <a:ext uri="{FF2B5EF4-FFF2-40B4-BE49-F238E27FC236}">
                <a16:creationId xmlns:a16="http://schemas.microsoft.com/office/drawing/2014/main" xmlns="" id="{36AF17F5-74CF-408D-AA86-415A1D55CB4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8714"/>
          <a:stretch/>
        </p:blipFill>
        <p:spPr>
          <a:xfrm>
            <a:off x="17922468" y="7994125"/>
            <a:ext cx="5731273" cy="3457849"/>
          </a:xfrm>
          <a:prstGeom prst="rect">
            <a:avLst/>
          </a:prstGeom>
        </p:spPr>
      </p:pic>
      <p:cxnSp>
        <p:nvCxnSpPr>
          <p:cNvPr id="68" name="Conector recto de flecha 36">
            <a:extLst>
              <a:ext uri="{FF2B5EF4-FFF2-40B4-BE49-F238E27FC236}">
                <a16:creationId xmlns:a16="http://schemas.microsoft.com/office/drawing/2014/main" xmlns="" id="{D02B1A3C-AC8B-4301-A2D6-D9DDE2C0208F}"/>
              </a:ext>
            </a:extLst>
          </p:cNvPr>
          <p:cNvCxnSpPr>
            <a:cxnSpLocks/>
            <a:stCxn id="65" idx="2"/>
          </p:cNvCxnSpPr>
          <p:nvPr/>
        </p:nvCxnSpPr>
        <p:spPr>
          <a:xfrm rot="16200000" flipH="1">
            <a:off x="14879761" y="8588290"/>
            <a:ext cx="1315652" cy="4759367"/>
          </a:xfrm>
          <a:prstGeom prst="curvedConnector2">
            <a:avLst/>
          </a:prstGeom>
          <a:noFill/>
          <a:ln w="76200" cap="flat">
            <a:solidFill>
              <a:srgbClr val="FF0000"/>
            </a:solidFill>
            <a:prstDash val="solid"/>
            <a:round/>
            <a:headEnd type="triangl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69" name="Triángulo isósceles 68">
            <a:extLst>
              <a:ext uri="{FF2B5EF4-FFF2-40B4-BE49-F238E27FC236}">
                <a16:creationId xmlns:a16="http://schemas.microsoft.com/office/drawing/2014/main" xmlns="" id="{8F5108EA-3AB2-43BC-8FC0-DD31598CFE6F}"/>
              </a:ext>
            </a:extLst>
          </p:cNvPr>
          <p:cNvSpPr/>
          <p:nvPr/>
        </p:nvSpPr>
        <p:spPr>
          <a:xfrm>
            <a:off x="9017907" y="7396687"/>
            <a:ext cx="1395401" cy="636516"/>
          </a:xfrm>
          <a:prstGeom prst="triangle">
            <a:avLst/>
          </a:prstGeom>
          <a:solidFill>
            <a:schemeClr val="accent3">
              <a:lumMod val="50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6" name="Título 1">
            <a:extLst>
              <a:ext uri="{FF2B5EF4-FFF2-40B4-BE49-F238E27FC236}">
                <a16:creationId xmlns:a16="http://schemas.microsoft.com/office/drawing/2014/main" xmlns="" id="{E0EDAA72-81EB-4AAE-B961-FEB51BF2C157}"/>
              </a:ext>
            </a:extLst>
          </p:cNvPr>
          <p:cNvSpPr txBox="1">
            <a:spLocks/>
          </p:cNvSpPr>
          <p:nvPr/>
        </p:nvSpPr>
        <p:spPr>
          <a:xfrm>
            <a:off x="13334180" y="-33499"/>
            <a:ext cx="10713191" cy="1210203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4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indent="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r>
              <a:rPr lang="es-ES_tradnl" sz="6000" b="1" dirty="0">
                <a:latin typeface="Arial" charset="0"/>
                <a:ea typeface="Arial" charset="0"/>
                <a:cs typeface="Arial" charset="0"/>
              </a:rPr>
              <a:t>Mapa mental</a:t>
            </a:r>
          </a:p>
        </p:txBody>
      </p:sp>
      <p:sp>
        <p:nvSpPr>
          <p:cNvPr id="37" name="sdfsdfsdfsdf"/>
          <p:cNvSpPr txBox="1">
            <a:spLocks noGrp="1"/>
          </p:cNvSpPr>
          <p:nvPr>
            <p:ph type="title"/>
          </p:nvPr>
        </p:nvSpPr>
        <p:spPr>
          <a:xfrm>
            <a:off x="5416217" y="12674009"/>
            <a:ext cx="18631154" cy="963883"/>
          </a:xfrm>
          <a:prstGeom prst="rect">
            <a:avLst/>
          </a:prstGeom>
        </p:spPr>
        <p:txBody>
          <a:bodyPr/>
          <a:lstStyle/>
          <a:p>
            <a:r>
              <a:rPr lang="es-MX" sz="3800" dirty="0">
                <a:latin typeface="Arial" charset="0"/>
                <a:ea typeface="Arial" charset="0"/>
                <a:cs typeface="Arial" charset="0"/>
              </a:rPr>
              <a:t>Grupo de Trabajo de Confidencialidad: Informe de avances</a:t>
            </a:r>
            <a:endParaRPr sz="38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973121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64" grpId="0" animBg="1"/>
      <p:bldP spid="6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>
            <a:extLst>
              <a:ext uri="{FF2B5EF4-FFF2-40B4-BE49-F238E27FC236}">
                <a16:creationId xmlns:a16="http://schemas.microsoft.com/office/drawing/2014/main" xmlns="" id="{E16F9B92-2121-42C9-B934-3CBD7245198A}"/>
              </a:ext>
            </a:extLst>
          </p:cNvPr>
          <p:cNvSpPr txBox="1">
            <a:spLocks/>
          </p:cNvSpPr>
          <p:nvPr/>
        </p:nvSpPr>
        <p:spPr>
          <a:xfrm>
            <a:off x="13068300" y="0"/>
            <a:ext cx="10725150" cy="1210203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4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indent="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r>
              <a:rPr lang="es-ES_tradnl" sz="6000" b="1" dirty="0">
                <a:latin typeface="Arial" charset="0"/>
                <a:ea typeface="Arial" charset="0"/>
                <a:cs typeface="Arial" charset="0"/>
              </a:rPr>
              <a:t>Conceptos básicos</a:t>
            </a: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xmlns="" id="{C82A8A6F-2308-43B1-8366-79D7D62C6A50}"/>
              </a:ext>
            </a:extLst>
          </p:cNvPr>
          <p:cNvSpPr txBox="1"/>
          <p:nvPr/>
        </p:nvSpPr>
        <p:spPr>
          <a:xfrm>
            <a:off x="2622213" y="3278203"/>
            <a:ext cx="18485187" cy="6646848"/>
          </a:xfrm>
          <a:prstGeom prst="rect">
            <a:avLst/>
          </a:prstGeom>
        </p:spPr>
        <p:txBody>
          <a:bodyPr/>
          <a:lstStyle>
            <a:lvl1pPr algn="l" eaLnBrk="1" hangingPunct="1">
              <a:spcBef>
                <a:spcPts val="5900"/>
              </a:spcBef>
              <a:buSzPct val="125000"/>
              <a:defRPr sz="4000" b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1270000" indent="-635000" algn="l" eaLnBrk="1" hangingPunct="1">
              <a:spcBef>
                <a:spcPts val="5900"/>
              </a:spcBef>
              <a:buSzPct val="125000"/>
              <a:buChar char="•"/>
              <a:defRPr sz="4800" b="0"/>
            </a:lvl2pPr>
            <a:lvl3pPr marL="1905000" indent="-635000" algn="l" eaLnBrk="1" hangingPunct="1">
              <a:spcBef>
                <a:spcPts val="5900"/>
              </a:spcBef>
              <a:buSzPct val="125000"/>
              <a:buChar char="•"/>
              <a:defRPr sz="4800" b="0"/>
            </a:lvl3pPr>
            <a:lvl4pPr marL="2540000" indent="-635000" algn="l" eaLnBrk="1" hangingPunct="1">
              <a:spcBef>
                <a:spcPts val="5900"/>
              </a:spcBef>
              <a:buSzPct val="125000"/>
              <a:buChar char="•"/>
              <a:defRPr sz="4800" b="0"/>
            </a:lvl4pPr>
            <a:lvl5pPr marL="3175000" indent="-635000" algn="l" eaLnBrk="1" hangingPunct="1">
              <a:spcBef>
                <a:spcPts val="5900"/>
              </a:spcBef>
              <a:buSzPct val="125000"/>
              <a:buChar char="•"/>
              <a:defRPr sz="4800" b="0"/>
            </a:lvl5pPr>
            <a:lvl6pPr marL="3810000" indent="-635000" algn="l" eaLnBrk="1" hangingPunct="1">
              <a:spcBef>
                <a:spcPts val="5900"/>
              </a:spcBef>
              <a:buSzPct val="125000"/>
              <a:buChar char="•"/>
              <a:defRPr sz="4800" b="0"/>
            </a:lvl6pPr>
            <a:lvl7pPr marL="4445000" indent="-635000" algn="l" eaLnBrk="1" hangingPunct="1">
              <a:spcBef>
                <a:spcPts val="5900"/>
              </a:spcBef>
              <a:buSzPct val="125000"/>
              <a:buChar char="•"/>
              <a:defRPr sz="4800" b="0"/>
            </a:lvl7pPr>
            <a:lvl8pPr marL="5080000" indent="-635000" algn="l" eaLnBrk="1" hangingPunct="1">
              <a:spcBef>
                <a:spcPts val="5900"/>
              </a:spcBef>
              <a:buSzPct val="125000"/>
              <a:buChar char="•"/>
              <a:defRPr sz="4800" b="0"/>
            </a:lvl8pPr>
            <a:lvl9pPr marL="5715000" indent="-635000" algn="l" eaLnBrk="1" hangingPunct="1">
              <a:spcBef>
                <a:spcPts val="5900"/>
              </a:spcBef>
              <a:buSzPct val="125000"/>
              <a:buChar char="•"/>
              <a:defRPr sz="4800" b="0"/>
            </a:lvl9pPr>
          </a:lstStyle>
          <a:p>
            <a:pPr marL="571500" indent="-571500">
              <a:lnSpc>
                <a:spcPct val="13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MX" sz="5400" dirty="0"/>
              <a:t>Personas físicas o morales objeto de la información</a:t>
            </a:r>
          </a:p>
          <a:p>
            <a:pPr marL="571500" indent="-571500">
              <a:lnSpc>
                <a:spcPct val="13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MX" sz="5400" dirty="0"/>
              <a:t>Fin estadístico</a:t>
            </a:r>
          </a:p>
          <a:p>
            <a:pPr marL="571500" indent="-571500">
              <a:lnSpc>
                <a:spcPct val="13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MX" sz="5400" dirty="0"/>
              <a:t>Identificación: directa e indirecta</a:t>
            </a:r>
          </a:p>
          <a:p>
            <a:pPr marL="571500" indent="-571500">
              <a:lnSpc>
                <a:spcPct val="13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MX" sz="5400" dirty="0"/>
              <a:t>Confidencialidad estadística</a:t>
            </a: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xmlns="" id="{E0EDAA72-81EB-4AAE-B961-FEB51BF2C157}"/>
              </a:ext>
            </a:extLst>
          </p:cNvPr>
          <p:cNvSpPr txBox="1">
            <a:spLocks/>
          </p:cNvSpPr>
          <p:nvPr/>
        </p:nvSpPr>
        <p:spPr>
          <a:xfrm>
            <a:off x="-19870" y="-53664"/>
            <a:ext cx="12783370" cy="1210203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4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indent="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r>
              <a:rPr lang="es-ES_tradnl" sz="6000" b="1" dirty="0">
                <a:latin typeface="Arial" charset="0"/>
                <a:ea typeface="Arial" charset="0"/>
                <a:cs typeface="Arial" charset="0"/>
              </a:rPr>
              <a:t>Mapa mental y conceptos básicos</a:t>
            </a:r>
          </a:p>
        </p:txBody>
      </p:sp>
      <p:sp>
        <p:nvSpPr>
          <p:cNvPr id="10" name="sdfsdfsdfsdf"/>
          <p:cNvSpPr txBox="1">
            <a:spLocks noGrp="1"/>
          </p:cNvSpPr>
          <p:nvPr>
            <p:ph type="title"/>
          </p:nvPr>
        </p:nvSpPr>
        <p:spPr>
          <a:xfrm>
            <a:off x="5416217" y="12674009"/>
            <a:ext cx="18631154" cy="963883"/>
          </a:xfrm>
          <a:prstGeom prst="rect">
            <a:avLst/>
          </a:prstGeom>
        </p:spPr>
        <p:txBody>
          <a:bodyPr/>
          <a:lstStyle/>
          <a:p>
            <a:r>
              <a:rPr lang="es-MX" sz="3800" dirty="0">
                <a:latin typeface="Arial" charset="0"/>
                <a:ea typeface="Arial" charset="0"/>
                <a:cs typeface="Arial" charset="0"/>
              </a:rPr>
              <a:t>Grupo de Trabajo de Confidencialidad: Informe de avances</a:t>
            </a:r>
            <a:endParaRPr sz="38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375809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>
            <a:extLst>
              <a:ext uri="{FF2B5EF4-FFF2-40B4-BE49-F238E27FC236}">
                <a16:creationId xmlns:a16="http://schemas.microsoft.com/office/drawing/2014/main" xmlns="" id="{E16F9B92-2121-42C9-B934-3CBD7245198A}"/>
              </a:ext>
            </a:extLst>
          </p:cNvPr>
          <p:cNvSpPr txBox="1">
            <a:spLocks/>
          </p:cNvSpPr>
          <p:nvPr/>
        </p:nvSpPr>
        <p:spPr>
          <a:xfrm>
            <a:off x="13068300" y="0"/>
            <a:ext cx="10725150" cy="1210203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4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indent="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r>
              <a:rPr lang="es-ES_tradnl" sz="6000" b="1" dirty="0">
                <a:latin typeface="Arial" charset="0"/>
                <a:ea typeface="Arial" charset="0"/>
                <a:cs typeface="Arial" charset="0"/>
              </a:rPr>
              <a:t>Confidencialidad estadística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D1113E7B-68AF-4D58-BC6B-71106604E91C}"/>
              </a:ext>
            </a:extLst>
          </p:cNvPr>
          <p:cNvSpPr txBox="1"/>
          <p:nvPr/>
        </p:nvSpPr>
        <p:spPr>
          <a:xfrm>
            <a:off x="2602161" y="4294872"/>
            <a:ext cx="19551987" cy="3690288"/>
          </a:xfrm>
          <a:prstGeom prst="rect">
            <a:avLst/>
          </a:prstGeom>
        </p:spPr>
        <p:txBody>
          <a:bodyPr anchor="t"/>
          <a:lstStyle>
            <a:lvl1pPr algn="l" eaLnBrk="1" hangingPunct="1">
              <a:spcBef>
                <a:spcPts val="5900"/>
              </a:spcBef>
              <a:buSzPct val="125000"/>
              <a:defRPr sz="4000" b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1270000" indent="-635000" algn="l" eaLnBrk="1" hangingPunct="1">
              <a:spcBef>
                <a:spcPts val="5900"/>
              </a:spcBef>
              <a:buSzPct val="125000"/>
              <a:buChar char="•"/>
              <a:defRPr sz="4800" b="0"/>
            </a:lvl2pPr>
            <a:lvl3pPr marL="1905000" indent="-635000" algn="l" eaLnBrk="1" hangingPunct="1">
              <a:spcBef>
                <a:spcPts val="5900"/>
              </a:spcBef>
              <a:buSzPct val="125000"/>
              <a:buChar char="•"/>
              <a:defRPr sz="4800" b="0"/>
            </a:lvl3pPr>
            <a:lvl4pPr marL="2540000" indent="-635000" algn="l" eaLnBrk="1" hangingPunct="1">
              <a:spcBef>
                <a:spcPts val="5900"/>
              </a:spcBef>
              <a:buSzPct val="125000"/>
              <a:buChar char="•"/>
              <a:defRPr sz="4800" b="0"/>
            </a:lvl4pPr>
            <a:lvl5pPr marL="3175000" indent="-635000" algn="l" eaLnBrk="1" hangingPunct="1">
              <a:spcBef>
                <a:spcPts val="5900"/>
              </a:spcBef>
              <a:buSzPct val="125000"/>
              <a:buChar char="•"/>
              <a:defRPr sz="4800" b="0"/>
            </a:lvl5pPr>
            <a:lvl6pPr marL="3810000" indent="-635000" algn="l" eaLnBrk="1" hangingPunct="1">
              <a:spcBef>
                <a:spcPts val="5900"/>
              </a:spcBef>
              <a:buSzPct val="125000"/>
              <a:buChar char="•"/>
              <a:defRPr sz="4800" b="0"/>
            </a:lvl6pPr>
            <a:lvl7pPr marL="4445000" indent="-635000" algn="l" eaLnBrk="1" hangingPunct="1">
              <a:spcBef>
                <a:spcPts val="5900"/>
              </a:spcBef>
              <a:buSzPct val="125000"/>
              <a:buChar char="•"/>
              <a:defRPr sz="4800" b="0"/>
            </a:lvl7pPr>
            <a:lvl8pPr marL="5080000" indent="-635000" algn="l" eaLnBrk="1" hangingPunct="1">
              <a:spcBef>
                <a:spcPts val="5900"/>
              </a:spcBef>
              <a:buSzPct val="125000"/>
              <a:buChar char="•"/>
              <a:defRPr sz="4800" b="0"/>
            </a:lvl8pPr>
            <a:lvl9pPr marL="5715000" indent="-635000" algn="l" eaLnBrk="1" hangingPunct="1">
              <a:spcBef>
                <a:spcPts val="5900"/>
              </a:spcBef>
              <a:buSzPct val="125000"/>
              <a:buChar char="•"/>
              <a:defRPr sz="4800" b="0"/>
            </a:lvl9pPr>
          </a:lstStyle>
          <a:p>
            <a:pPr>
              <a:lnSpc>
                <a:spcPct val="13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s-MX" sz="5400" dirty="0">
                <a:latin typeface="Arial"/>
                <a:cs typeface="Arial"/>
              </a:rPr>
              <a:t>Protección de los datos de las personas físicas o morales objeto de la información, para evitar su identificación directa o indirecta, así como su uso para fines no </a:t>
            </a:r>
            <a:r>
              <a:rPr lang="es-MX" sz="5400" dirty="0" smtClean="0">
                <a:latin typeface="Arial"/>
                <a:cs typeface="Arial"/>
              </a:rPr>
              <a:t>estadísticos</a:t>
            </a:r>
            <a:endParaRPr lang="es-MX" sz="5400" dirty="0">
              <a:latin typeface="Arial"/>
              <a:cs typeface="Arial"/>
            </a:endParaRP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xmlns="" id="{E0EDAA72-81EB-4AAE-B961-FEB51BF2C157}"/>
              </a:ext>
            </a:extLst>
          </p:cNvPr>
          <p:cNvSpPr txBox="1">
            <a:spLocks/>
          </p:cNvSpPr>
          <p:nvPr/>
        </p:nvSpPr>
        <p:spPr>
          <a:xfrm>
            <a:off x="-19870" y="-53664"/>
            <a:ext cx="12783370" cy="1210203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4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indent="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0" algn="ctr" defTabSz="8255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r>
              <a:rPr lang="es-ES_tradnl" sz="6000" b="1" dirty="0">
                <a:latin typeface="Arial" charset="0"/>
                <a:ea typeface="Arial" charset="0"/>
                <a:cs typeface="Arial" charset="0"/>
              </a:rPr>
              <a:t>Mapa mental y conceptos básicos</a:t>
            </a:r>
          </a:p>
        </p:txBody>
      </p:sp>
      <p:sp>
        <p:nvSpPr>
          <p:cNvPr id="11" name="sdfsdfsdfsdf"/>
          <p:cNvSpPr txBox="1">
            <a:spLocks noGrp="1"/>
          </p:cNvSpPr>
          <p:nvPr>
            <p:ph type="title"/>
          </p:nvPr>
        </p:nvSpPr>
        <p:spPr>
          <a:xfrm>
            <a:off x="5416217" y="12674009"/>
            <a:ext cx="18631154" cy="963883"/>
          </a:xfrm>
          <a:prstGeom prst="rect">
            <a:avLst/>
          </a:prstGeom>
        </p:spPr>
        <p:txBody>
          <a:bodyPr/>
          <a:lstStyle/>
          <a:p>
            <a:r>
              <a:rPr lang="es-MX" sz="3800" dirty="0">
                <a:latin typeface="Arial" charset="0"/>
                <a:ea typeface="Arial" charset="0"/>
                <a:cs typeface="Arial" charset="0"/>
              </a:rPr>
              <a:t>Grupo de Trabajo de Confidencialidad: Informe de avances</a:t>
            </a:r>
            <a:endParaRPr sz="38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887042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PlantillaINEGI_Manual2019_azul.pptx  -  Solo lectura" id="{CAD18FF4-6B5C-4F33-AD3E-99804C5DE9FE}" vid="{91F06C65-0F6F-43A6-85E6-DFD2197E9677}"/>
    </a:ext>
  </a:extLst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FB2E4D0F406594E817DFFB96E75A9D8" ma:contentTypeVersion="11" ma:contentTypeDescription="Create a new document." ma:contentTypeScope="" ma:versionID="f6358a22289c78f4ce1c7dfc4e046cb8">
  <xsd:schema xmlns:xsd="http://www.w3.org/2001/XMLSchema" xmlns:xs="http://www.w3.org/2001/XMLSchema" xmlns:p="http://schemas.microsoft.com/office/2006/metadata/properties" xmlns:ns3="17d2bf12-7ba0-4442-bd8f-6ae00382c628" xmlns:ns4="97bc8d54-75a1-419d-bfc4-d3f21c6daadf" targetNamespace="http://schemas.microsoft.com/office/2006/metadata/properties" ma:root="true" ma:fieldsID="69d43265879b9a78437f6168ea3e0d51" ns3:_="" ns4:_="">
    <xsd:import namespace="17d2bf12-7ba0-4442-bd8f-6ae00382c628"/>
    <xsd:import namespace="97bc8d54-75a1-419d-bfc4-d3f21c6daadf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DateTaken" minOccurs="0"/>
                <xsd:element ref="ns4:MediaServiceOCR" minOccurs="0"/>
                <xsd:element ref="ns4:MediaServiceLocation" minOccurs="0"/>
                <xsd:element ref="ns4:MediaServiceGenerationTime" minOccurs="0"/>
                <xsd:element ref="ns4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d2bf12-7ba0-4442-bd8f-6ae00382c62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bc8d54-75a1-419d-bfc4-d3f21c6daad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7FD9215-B67F-4F98-A405-38DC63D6B8A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85D2940-EB8C-4AE5-8034-266E72CDA152}">
  <ds:schemaRefs>
    <ds:schemaRef ds:uri="http://purl.org/dc/dcmitype/"/>
    <ds:schemaRef ds:uri="http://purl.org/dc/elements/1.1/"/>
    <ds:schemaRef ds:uri="http://schemas.microsoft.com/office/2006/metadata/properties"/>
    <ds:schemaRef ds:uri="http://schemas.microsoft.com/office/2006/documentManagement/types"/>
    <ds:schemaRef ds:uri="97bc8d54-75a1-419d-bfc4-d3f21c6daadf"/>
    <ds:schemaRef ds:uri="17d2bf12-7ba0-4442-bd8f-6ae00382c628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00070AEC-13C3-42E3-8E8C-4EA66FE361A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7d2bf12-7ba0-4442-bd8f-6ae00382c628"/>
    <ds:schemaRef ds:uri="97bc8d54-75a1-419d-bfc4-d3f21c6daad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PlantillaINEGI_Manual2019_azul</Template>
  <TotalTime>1178</TotalTime>
  <Words>1697</Words>
  <Application>Microsoft Office PowerPoint</Application>
  <PresentationFormat>Personalizado</PresentationFormat>
  <Paragraphs>161</Paragraphs>
  <Slides>11</Slides>
  <Notes>9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8" baseType="lpstr">
      <vt:lpstr>Arial</vt:lpstr>
      <vt:lpstr>Arial Black</vt:lpstr>
      <vt:lpstr>Arial,Sans-Serif</vt:lpstr>
      <vt:lpstr>Helvetica Neue</vt:lpstr>
      <vt:lpstr>Helvetica Neue Light</vt:lpstr>
      <vt:lpstr>Helvetica Neue Medium</vt:lpstr>
      <vt:lpstr>White</vt:lpstr>
      <vt:lpstr>Comité de Aseguramiento de la Calidad  Grupo de Trabajo de Confidencialidad</vt:lpstr>
      <vt:lpstr>Grupo de Trabajo de Confidencialidad: Informe de avances</vt:lpstr>
      <vt:lpstr>Grupo de Trabajo de Confidencialidad: Informe de avances</vt:lpstr>
      <vt:lpstr>Grupo de Trabajo de Confidencialidad: Informe de avances</vt:lpstr>
      <vt:lpstr>Grupo de Trabajo de Confidencialidad: Informe de avances</vt:lpstr>
      <vt:lpstr>Grupo de Trabajo de Confidencialidad: Informe de avances</vt:lpstr>
      <vt:lpstr>Grupo de Trabajo de Confidencialidad: Informe de avances</vt:lpstr>
      <vt:lpstr>Grupo de Trabajo de Confidencialidad: Informe de avances</vt:lpstr>
      <vt:lpstr>Grupo de Trabajo de Confidencialidad: Informe de avances</vt:lpstr>
      <vt:lpstr>Grupo de Trabajo de Confidencialidad: Informe de avances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Comité de Aseguramiento de la Calidad  Grupo de Trabajo de Confidencialidad</dc:title>
  <dc:creator>GONZALEZ LOPEZ JESUS</dc:creator>
  <cp:lastModifiedBy>CUELLAR RIO MANUEL</cp:lastModifiedBy>
  <cp:revision>120</cp:revision>
  <dcterms:created xsi:type="dcterms:W3CDTF">2019-09-09T15:40:41Z</dcterms:created>
  <dcterms:modified xsi:type="dcterms:W3CDTF">2019-09-19T20:19:14Z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0x010100CFB2E4D0F406594E817DFFB96E75A9D8</vt:lpwstr>
  </property>
</Properties>
</file>